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16"/>
  </p:notesMasterIdLst>
  <p:handoutMasterIdLst>
    <p:handoutMasterId r:id="rId17"/>
  </p:handoutMasterIdLst>
  <p:sldIdLst>
    <p:sldId id="453" r:id="rId2"/>
    <p:sldId id="454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6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00FF99"/>
    <a:srgbClr val="FF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2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9FB38DB-8565-4F6B-B968-8DB3877959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t" anchorCtr="0" compatLnSpc="1">
            <a:prstTxWarp prst="textNoShape">
              <a:avLst/>
            </a:prstTxWarp>
          </a:bodyPr>
          <a:lstStyle>
            <a:lvl1pPr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D1AA673-0533-4E5E-8A1C-145B8FCE63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t" anchorCtr="0" compatLnSpc="1">
            <a:prstTxWarp prst="textNoShape">
              <a:avLst/>
            </a:prstTxWarp>
          </a:bodyPr>
          <a:lstStyle>
            <a:lvl1pPr algn="r"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E3B38D9C-6815-432C-9E24-C13E927745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b" anchorCtr="0" compatLnSpc="1">
            <a:prstTxWarp prst="textNoShape">
              <a:avLst/>
            </a:prstTxWarp>
          </a:bodyPr>
          <a:lstStyle>
            <a:lvl1pPr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A8EA6C80-C441-4BB2-811B-F6FF5737A5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B60291-D6D8-4405-9E8B-43CC0024A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4449853-94A1-4E94-9FC8-A8B6DE5A5E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t" anchorCtr="0" compatLnSpc="1">
            <a:prstTxWarp prst="textNoShape">
              <a:avLst/>
            </a:prstTxWarp>
          </a:bodyPr>
          <a:lstStyle>
            <a:lvl1pPr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B5FACAA-59C1-4A59-AEC2-E12A22136F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t" anchorCtr="0" compatLnSpc="1">
            <a:prstTxWarp prst="textNoShape">
              <a:avLst/>
            </a:prstTxWarp>
          </a:bodyPr>
          <a:lstStyle>
            <a:lvl1pPr algn="r"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8FA994-41F5-474C-B073-5677376E8D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205728B-33B0-4CCB-91B1-2DB9335062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55F1D2B3-6808-4B68-9A07-838144C076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b" anchorCtr="0" compatLnSpc="1">
            <a:prstTxWarp prst="textNoShape">
              <a:avLst/>
            </a:prstTxWarp>
          </a:bodyPr>
          <a:lstStyle>
            <a:lvl1pPr defTabSz="9690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CC40715-A6C2-4C4D-B5FF-4DDC2F254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75" tIns="48437" rIns="96875" bIns="48437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C72DF02-68A7-4CD6-A3C6-CE568F1BA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D75434A-4CE4-403C-95CF-BF8198E02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0B27725-9AD9-464D-99BB-ED85F42BA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comfortable are you completing a Chain of Custody form?
https://www.polleverywhere.com/multiple_choice_polls/ULPGP01vcmwPLWy0UidDL?state=opened&amp;flow=Default&amp;onscreen=persist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E67D8-2949-67AA-E987-BE4ABA3C559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term that is used to describe how long you have to submit your laboratory sample once collected?
https://www.polleverywhere.com/multiple_choice_polls/Bw8bNM1X1MnXWcxrGm6MB?state=opened&amp;flow=Default&amp;onscreen=persist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DACE-7209-7D89-8049-F4AA4D472DC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familiar are you at collecting samples that are to be submitted to a laboratory for analysis?
https://www.polleverywhere.com/multiple_choice_polls/gxeZ4eRfvYHFQ6ulrTPrF?state=opened&amp;flow=Default&amp;onscreen=persist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2406E-F503-B47C-B06F-EDD0C1B2016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Confident are you using a YSI?
https://www.polleverywhere.com/multiple_choice_polls/NabKYLacHTTC6TEoI6Hxn?state=opened&amp;flow=Default&amp;onscreen=persist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0B3A7-432B-FC7D-41B8-7925002A637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primary indicator of a water body's ability to support a fish population?
https://www.polleverywhere.com/multiple_choice_polls/kYhEaHkvdNctwnC9Ny2C6?state=opened&amp;flow=Default&amp;onscreen=persist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2605-C278-D364-E2D8-8FA1BBB1C85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conductivity?
https://www.polleverywhere.com/multiple_choice_polls/Z4fYmo6sX0izaMbNJnPky?state=opened&amp;flow=Default&amp;onscreen=persist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C1B0B-077D-66EC-7F22-2ED88ACECB9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confident are you in calibration procedures for a YSI or Hanna Meter?
https://www.polleverywhere.com/multiple_choice_polls/UFugcKtYzf830vkCu1Jux?state=opened&amp;flow=Default&amp;onscreen=persist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16B1A-501C-B33F-EA4D-E5FD6863BFF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term coliform associated with?
https://www.polleverywhere.com/multiple_choice_polls/TyMTXRmWDKaIQlsrTxjqA?state=opened&amp;flow=Default&amp;onscreen=persist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21D39-91FF-E028-FF6B-9A29623D60D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familiar are you with the water quality parameters that the YSI measures?
https://www.polleverywhere.com/multiple_choice_polls/PAsXJpwlv6oIzbvc0Yv1k?state=opened&amp;flow=Default&amp;onscreen=persist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DFED0-F947-2148-6769-32CA859235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name of the document that you fill out and return with your lab samples?
https://www.polleverywhere.com/multiple_choice_polls/3TAr57Q9ySLgwTWg1JM6m?state=opened&amp;flow=Default&amp;onscreen=persist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1581-47C0-374E-566C-9C80C356AA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acronym for an often utilized soil field screening tool?
https://www.polleverywhere.com/multiple_choice_polls/QBuQA6FTZAABzqYbdFs9w?state=opened&amp;flow=Default&amp;onscreen=persist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DF02-68A7-4CD6-A3C6-CE568F1BA4E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51F91-F9D3-7A1C-059E-9F55840D8B1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3997-BDB7-E40D-0D0C-8B7FA23BD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BB5B9-A61F-B6D7-0A6C-986485C63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5AFD-D5FF-BBD1-2256-4EDE0BD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EDA70-610B-E4B7-2C07-ED4D5639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6579-403D-F5DF-903D-31AAF05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38ABF-0B32-4E61-AB13-B645B2ADCE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02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7C25-75BC-5253-6236-BE67DDFE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9990E-D042-9BEA-57A9-B3220A612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5D41-DB22-C69C-4854-0DAA53C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E5A6-DBD9-26F7-CEEE-0F8E74D9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68BD6-5AD6-C06A-028B-0081DAD6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C4F35-5D62-44EB-BA0F-FB8B08DFE5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5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18898-1F19-D203-0BB3-A9B504C55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3ADEF-7BBB-7101-7EC4-515C0F86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0E51-5F4F-898B-03CB-B1EE6A4D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AEFC-8749-6E8E-7310-5E7625AF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236A0-14CE-39D0-7D93-1E6EDE4B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BACF7-6015-454D-8C75-B365BA1E9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2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7B5A-0583-3D9E-4E03-47163471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91A7-E1AB-A51A-7120-10432102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022F7-9D15-2B75-6762-1344D09A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7691-3946-040F-01DF-31523831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A464-440A-BB28-9779-3BB1AACF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5D131-F538-4416-9E42-BE3974B736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74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DD98-690F-4B22-F658-E3E8690B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87E22-69A2-D58E-732A-8D904ECC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09CD-9304-37F3-A67D-4C09B714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A06D-62B6-5D6A-9685-EC4195B8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DA109-DF00-A1AF-6409-5B3CC833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70F9C-A8FC-4314-A4F4-DD7F8AA8C3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3610-B6F8-F960-DD62-6CA20CDD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96E5-CF48-D514-C456-60048D0A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BAE61-276B-DA5C-C982-CE204EC37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B36C0-08EC-6BE9-C3AE-D9D19135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723E-2934-677D-436C-89A7814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7E3E1-5D67-F38D-75B0-C4243B0D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31E94-F687-4E74-9F2E-F636E15A04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3C95-5D30-5F7B-3DFD-F074D100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FD3A4-F04D-F138-6CCD-2E0E8BE32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9F323-FB5F-01AB-E72B-42084AD47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574F7-068E-280D-D8B8-5B7B76611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6EE15-D99D-456C-53FE-29C6EAF16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2BD21-555B-80C2-EAF6-EF84232B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383C-B491-450A-6E0C-DD8E4DAF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79C0E-6E1D-9B56-36EE-B322456B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D9B6-3EFB-44D6-B4C9-DB72201BBB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672D-C28F-4DFE-DE1D-1023A0BC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9FEC2-816C-2E16-FB48-36E87C39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3C162-1762-CA91-5D30-9E24CCB5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821ED-295D-337A-55CC-59E64E52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19335-D479-445A-860C-04708ABC06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1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86CA5-B833-4F4D-ECC7-60C881FB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4EA95-7CFE-5873-5B11-9C5CBBD8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2A9DD-6BF1-F809-13B4-81A0EAFB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0BFD-5F9B-42B7-AB34-5D064BE3B6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55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5811-6FBB-47EE-DBC3-4FEC0320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BC1-A4C7-8187-9FE4-7BFC9AAD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0CDF-A9E9-E630-730D-E2DC48AF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3854E-33AB-B6A0-6639-AB099F5D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36736-A8D6-9CA3-2E3C-F89CEB03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3EEE-7626-B3BF-210F-3C94710D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2E479-F861-4549-A9C4-8B60E07009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3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6013-CE15-4F9C-1382-CF006CA1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B6BD8-13B4-C717-901C-BDAC2F4FC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0F4CB-FD3E-5793-CCB9-1F57A23CA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1E83F-A1EC-F3A1-6679-CEF929B1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4E6F-50BC-40DA-D939-C6C3FA63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9B01F-88E6-B059-17CE-8AD22FC4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09919-5FE9-4346-9286-3945FE3127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8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DD003-CBF7-0E4D-A9BB-1840AE42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56FA8-6D23-D7B9-A606-A85F66708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FD981-D04F-8ED9-6234-5989D6FD9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D0EC-9CAB-B708-F838-AC3B1C883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944C-E327-DAE5-87DC-77F98AD63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2F52B-281E-4505-8157-024B832172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D0148140-C651-4345-B5E6-D7ED562A28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42996" y="4267832"/>
            <a:ext cx="3604497" cy="129711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sz="3500" dirty="0">
                <a:ln>
                  <a:noFill/>
                </a:ln>
                <a:solidFill>
                  <a:schemeClr val="tx2"/>
                </a:solidFill>
                <a:latin typeface="Raleway" pitchFamily="2" charset="0"/>
                <a:ea typeface="ＭＳ Ｐゴシック" panose="020B0600070205080204" pitchFamily="34" charset="-128"/>
              </a:rPr>
              <a:t>Evals &amp; </a:t>
            </a:r>
            <a:br>
              <a:rPr lang="en-US" altLang="en-US" sz="3500" dirty="0">
                <a:ln>
                  <a:noFill/>
                </a:ln>
                <a:solidFill>
                  <a:schemeClr val="tx2"/>
                </a:solidFill>
                <a:latin typeface="Raleway" pitchFamily="2" charset="0"/>
                <a:ea typeface="ＭＳ Ｐゴシック" panose="020B0600070205080204" pitchFamily="34" charset="-128"/>
              </a:rPr>
            </a:br>
            <a:r>
              <a:rPr lang="en-US" altLang="en-US" sz="3500" dirty="0">
                <a:ln>
                  <a:noFill/>
                </a:ln>
                <a:solidFill>
                  <a:schemeClr val="tx2"/>
                </a:solidFill>
                <a:latin typeface="Raleway" pitchFamily="2" charset="0"/>
                <a:ea typeface="ＭＳ Ｐゴシック" panose="020B0600070205080204" pitchFamily="34" charset="-128"/>
              </a:rPr>
              <a:t>Post-Test</a:t>
            </a: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380409DC-FACB-411C-96AD-570A589B3D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43224" y="3428999"/>
            <a:ext cx="3604268" cy="83883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1400" dirty="0">
                <a:solidFill>
                  <a:schemeClr val="tx2"/>
                </a:solidFill>
                <a:latin typeface="Raleway" pitchFamily="2" charset="0"/>
                <a:ea typeface="ＭＳ Ｐゴシック" panose="020B0600070205080204" pitchFamily="34" charset="-128"/>
              </a:rPr>
              <a:t>Zender Water &amp; Soil Sampling Course</a:t>
            </a:r>
          </a:p>
          <a:p>
            <a:pPr algn="l" eaLnBrk="1" hangingPunct="1"/>
            <a:r>
              <a:rPr lang="en-US" altLang="en-US" sz="1400" dirty="0">
                <a:solidFill>
                  <a:schemeClr val="tx2"/>
                </a:solidFill>
                <a:latin typeface="Raleway" pitchFamily="2" charset="0"/>
                <a:ea typeface="ＭＳ Ｐゴシック" panose="020B0600070205080204" pitchFamily="34" charset="-128"/>
              </a:rPr>
              <a:t>January 23-25, 2024</a:t>
            </a:r>
          </a:p>
        </p:txBody>
      </p:sp>
      <p:pic>
        <p:nvPicPr>
          <p:cNvPr id="5" name="Picture 4" descr="zender logo">
            <a:extLst>
              <a:ext uri="{FF2B5EF4-FFF2-40B4-BE49-F238E27FC236}">
                <a16:creationId xmlns:a16="http://schemas.microsoft.com/office/drawing/2014/main" id="{36758FFB-47F8-44E8-895E-D19142CA9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254" r="-1" b="-1"/>
          <a:stretch/>
        </p:blipFill>
        <p:spPr bwMode="auto">
          <a:xfrm>
            <a:off x="255352" y="3035608"/>
            <a:ext cx="3106320" cy="170118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8205" name="Freeform: Shape 820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6" name="Freeform: Shape 820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7" name="Freeform: Shape 820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8017A-AA88-8583-5CE8-800DAF2612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9ED03-EA60-1838-771E-6235A27F85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410BA-78D1-3577-BC30-E938766B15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D9638-9F66-AED5-2B3E-4E16AA966D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4341" descr="Question mark on green pastel background">
            <a:extLst>
              <a:ext uri="{FF2B5EF4-FFF2-40B4-BE49-F238E27FC236}">
                <a16:creationId xmlns:a16="http://schemas.microsoft.com/office/drawing/2014/main" id="{CDA64EB7-2209-4F72-91C9-B364DCBC7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91" r="5022"/>
          <a:stretch/>
        </p:blipFill>
        <p:spPr>
          <a:xfrm>
            <a:off x="20" y="10"/>
            <a:ext cx="4086205" cy="6857990"/>
          </a:xfrm>
          <a:prstGeom prst="rect">
            <a:avLst/>
          </a:prstGeom>
        </p:spPr>
      </p:pic>
      <p:sp>
        <p:nvSpPr>
          <p:cNvPr id="14338" name="Title 2">
            <a:extLst>
              <a:ext uri="{FF2B5EF4-FFF2-40B4-BE49-F238E27FC236}">
                <a16:creationId xmlns:a16="http://schemas.microsoft.com/office/drawing/2014/main" id="{586B8E69-8144-4DBC-BA4F-E36439C39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4200"/>
              <a:t>Questions?</a:t>
            </a:r>
            <a:br>
              <a:rPr lang="en-US" altLang="en-US" sz="4200"/>
            </a:br>
            <a:br>
              <a:rPr lang="en-US" altLang="en-US" sz="4200"/>
            </a:br>
            <a:br>
              <a:rPr lang="en-US" altLang="en-US" sz="4200"/>
            </a:br>
            <a:endParaRPr lang="en-US" altLang="en-US" sz="4200"/>
          </a:p>
        </p:txBody>
      </p:sp>
      <p:sp>
        <p:nvSpPr>
          <p:cNvPr id="14339" name="AutoShape 2" descr="Image result for ysi professional plus">
            <a:extLst>
              <a:ext uri="{FF2B5EF4-FFF2-40B4-BE49-F238E27FC236}">
                <a16:creationId xmlns:a16="http://schemas.microsoft.com/office/drawing/2014/main" id="{9A462BD0-C1CE-45B7-8F23-C876D31BD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latin typeface="Lucida Sans Unicode" panose="020B06020305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40" name="AutoShape 4" descr="Image result for ysi professional plus">
            <a:extLst>
              <a:ext uri="{FF2B5EF4-FFF2-40B4-BE49-F238E27FC236}">
                <a16:creationId xmlns:a16="http://schemas.microsoft.com/office/drawing/2014/main" id="{9829A96F-3A0B-44D6-98CC-4390A57FD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latin typeface="Lucida Sans Unicode" panose="020B06020305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2">
            <a:extLst>
              <a:ext uri="{FF2B5EF4-FFF2-40B4-BE49-F238E27FC236}">
                <a16:creationId xmlns:a16="http://schemas.microsoft.com/office/drawing/2014/main" id="{B58E1777-7297-4E84-80D5-0B73A38F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n>
                  <a:noFill/>
                </a:ln>
                <a:latin typeface="Raleway" pitchFamily="2" charset="0"/>
                <a:ea typeface="ＭＳ Ｐゴシック" panose="020B0600070205080204" pitchFamily="34" charset="-128"/>
              </a:rPr>
              <a:t>Evaluations	</a:t>
            </a:r>
          </a:p>
        </p:txBody>
      </p:sp>
      <p:pic>
        <p:nvPicPr>
          <p:cNvPr id="10247" name="Picture 10246" descr="Stream flowing through the grassland">
            <a:extLst>
              <a:ext uri="{FF2B5EF4-FFF2-40B4-BE49-F238E27FC236}">
                <a16:creationId xmlns:a16="http://schemas.microsoft.com/office/drawing/2014/main" id="{0873ABAD-A5AD-2681-4512-0D50F0283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r="43262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7F57C-EAF2-47C9-97EE-60F331E0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1700" dirty="0">
              <a:latin typeface="Raleway" pitchFamily="2" charset="0"/>
              <a:ea typeface="MS PGothic" pitchFamily="34" charset="-128"/>
            </a:endParaRPr>
          </a:p>
        </p:txBody>
      </p:sp>
      <p:sp>
        <p:nvSpPr>
          <p:cNvPr id="10244" name="AutoShape 2" descr="Image result for ysi professional plus">
            <a:extLst>
              <a:ext uri="{FF2B5EF4-FFF2-40B4-BE49-F238E27FC236}">
                <a16:creationId xmlns:a16="http://schemas.microsoft.com/office/drawing/2014/main" id="{F896730A-E901-4C0E-965F-E2BA45ACD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latin typeface="Raleway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5" name="AutoShape 4" descr="Image result for ysi professional plus">
            <a:extLst>
              <a:ext uri="{FF2B5EF4-FFF2-40B4-BE49-F238E27FC236}">
                <a16:creationId xmlns:a16="http://schemas.microsoft.com/office/drawing/2014/main" id="{F4686AE2-F3D6-46EB-B056-F17DDEDD7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latin typeface="Raleway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A8558-97C5-AD27-EF7D-78A3E0A38B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09D12-C263-09EC-A2D8-6EE84F4192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5CA90-26F3-750B-51A2-CEC27227D9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8EAA8-3B96-2DCD-E679-7AB1DC616B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B43A0-9C73-0449-8449-24BDA743BE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2C533-6268-EDE1-E973-991B7A08DD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B7FD7-54AA-066A-C8B5-291C0EDA0E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5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7a708b-3578-4f77-bfca-555d9fc4ac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739f572-097a-455f-80b0-2e645278e3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9522f7-4faa-4586-944d-282a474975a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21f108-831f-4ced-892c-b92884a2b9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8f665b-c0a1-42ed-ab19-87895042fe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de76565-c544-4102-b954-0f1b77580e5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fc5d5e5-a1fc-47f0-833a-4e4d0a54458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549b9a-166a-4e4e-a424-bb340d3b8e7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5938c1-5bb3-4fcc-8d45-73510f8a36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9ab5303-b28d-49b3-949e-7cb872129dc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3994008-ac63-402e-a0b6-2c69b82e1c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9031</TotalTime>
  <Words>837</Words>
  <Application>Microsoft Office PowerPoint</Application>
  <PresentationFormat>On-screen Show (4:3)</PresentationFormat>
  <Paragraphs>27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Raleway</vt:lpstr>
      <vt:lpstr>Times New Roman</vt:lpstr>
      <vt:lpstr>Office Theme</vt:lpstr>
      <vt:lpstr>Evals &amp;  Post-Test</vt:lpstr>
      <vt:lpstr>Evaluations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 </vt:lpstr>
    </vt:vector>
  </TitlesOfParts>
  <Company>Alaska Soil and Water Conservation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Stewardship</dc:title>
  <dc:creator>Lisa Ferber</dc:creator>
  <cp:lastModifiedBy>Sean Peterson</cp:lastModifiedBy>
  <cp:revision>321</cp:revision>
  <cp:lastPrinted>2018-04-23T21:54:26Z</cp:lastPrinted>
  <dcterms:created xsi:type="dcterms:W3CDTF">2004-07-23T21:02:46Z</dcterms:created>
  <dcterms:modified xsi:type="dcterms:W3CDTF">2024-01-03T18:46:18Z</dcterms:modified>
</cp:coreProperties>
</file>