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handoutMasterIdLst>
    <p:handoutMasterId r:id="rId14"/>
  </p:handoutMasterIdLst>
  <p:sldIdLst>
    <p:sldId id="442" r:id="rId2"/>
    <p:sldId id="443" r:id="rId3"/>
    <p:sldId id="444" r:id="rId4"/>
    <p:sldId id="445" r:id="rId5"/>
    <p:sldId id="453" r:id="rId6"/>
    <p:sldId id="447" r:id="rId7"/>
    <p:sldId id="448" r:id="rId8"/>
    <p:sldId id="449" r:id="rId9"/>
    <p:sldId id="450" r:id="rId10"/>
    <p:sldId id="451" r:id="rId11"/>
    <p:sldId id="452" r:id="rId12"/>
  </p:sldIdLst>
  <p:sldSz cx="9144000" cy="6858000" type="screen4x3"/>
  <p:notesSz cx="7315200" cy="96012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663300"/>
    <a:srgbClr val="00FF99"/>
    <a:srgbClr val="FF0000"/>
    <a:srgbClr val="FFFF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7" d="100"/>
          <a:sy n="97" d="100"/>
        </p:scale>
        <p:origin x="1042"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94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994" name="Rectangle 2">
            <a:extLst>
              <a:ext uri="{FF2B5EF4-FFF2-40B4-BE49-F238E27FC236}">
                <a16:creationId xmlns:a16="http://schemas.microsoft.com/office/drawing/2014/main" id="{CAE9DFB2-BD74-43B5-B699-31B932CCBC16}"/>
              </a:ext>
            </a:extLst>
          </p:cNvPr>
          <p:cNvSpPr>
            <a:spLocks noGrp="1" noChangeArrowheads="1"/>
          </p:cNvSpPr>
          <p:nvPr>
            <p:ph type="hdr" sz="quarter"/>
          </p:nvPr>
        </p:nvSpPr>
        <p:spPr bwMode="auto">
          <a:xfrm>
            <a:off x="0" y="0"/>
            <a:ext cx="3168650"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6875" tIns="48437" rIns="96875" bIns="48437" numCol="1" anchor="t" anchorCtr="0" compatLnSpc="1">
            <a:prstTxWarp prst="textNoShape">
              <a:avLst/>
            </a:prstTxWarp>
          </a:bodyPr>
          <a:lstStyle>
            <a:lvl1pPr defTabSz="969047" eaLnBrk="1" hangingPunct="1">
              <a:defRPr sz="1200">
                <a:latin typeface="Times New Roman" charset="0"/>
                <a:ea typeface="ＭＳ Ｐゴシック" charset="0"/>
                <a:cs typeface="+mn-cs"/>
              </a:defRPr>
            </a:lvl1pPr>
          </a:lstStyle>
          <a:p>
            <a:pPr>
              <a:defRPr/>
            </a:pPr>
            <a:endParaRPr lang="en-US"/>
          </a:p>
        </p:txBody>
      </p:sp>
      <p:sp>
        <p:nvSpPr>
          <p:cNvPr id="84995" name="Rectangle 3">
            <a:extLst>
              <a:ext uri="{FF2B5EF4-FFF2-40B4-BE49-F238E27FC236}">
                <a16:creationId xmlns:a16="http://schemas.microsoft.com/office/drawing/2014/main" id="{C5A42A3F-6DDD-4D22-8DE2-88477FD91F27}"/>
              </a:ext>
            </a:extLst>
          </p:cNvPr>
          <p:cNvSpPr>
            <a:spLocks noGrp="1" noChangeArrowheads="1"/>
          </p:cNvSpPr>
          <p:nvPr>
            <p:ph type="dt" sz="quarter" idx="1"/>
          </p:nvPr>
        </p:nvSpPr>
        <p:spPr bwMode="auto">
          <a:xfrm>
            <a:off x="4146550" y="0"/>
            <a:ext cx="3168650"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6875" tIns="48437" rIns="96875" bIns="48437" numCol="1" anchor="t" anchorCtr="0" compatLnSpc="1">
            <a:prstTxWarp prst="textNoShape">
              <a:avLst/>
            </a:prstTxWarp>
          </a:bodyPr>
          <a:lstStyle>
            <a:lvl1pPr algn="r" defTabSz="969047" eaLnBrk="1" hangingPunct="1">
              <a:defRPr sz="1200">
                <a:latin typeface="Times New Roman" charset="0"/>
                <a:ea typeface="ＭＳ Ｐゴシック" charset="0"/>
                <a:cs typeface="+mn-cs"/>
              </a:defRPr>
            </a:lvl1pPr>
          </a:lstStyle>
          <a:p>
            <a:pPr>
              <a:defRPr/>
            </a:pPr>
            <a:endParaRPr lang="en-US"/>
          </a:p>
        </p:txBody>
      </p:sp>
      <p:sp>
        <p:nvSpPr>
          <p:cNvPr id="84996" name="Rectangle 4">
            <a:extLst>
              <a:ext uri="{FF2B5EF4-FFF2-40B4-BE49-F238E27FC236}">
                <a16:creationId xmlns:a16="http://schemas.microsoft.com/office/drawing/2014/main" id="{CF004FA7-DEE7-4BA6-87CE-3703951C00D6}"/>
              </a:ext>
            </a:extLst>
          </p:cNvPr>
          <p:cNvSpPr>
            <a:spLocks noGrp="1" noChangeArrowheads="1"/>
          </p:cNvSpPr>
          <p:nvPr>
            <p:ph type="ftr" sz="quarter" idx="2"/>
          </p:nvPr>
        </p:nvSpPr>
        <p:spPr bwMode="auto">
          <a:xfrm>
            <a:off x="0" y="9121775"/>
            <a:ext cx="3168650"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6875" tIns="48437" rIns="96875" bIns="48437" numCol="1" anchor="b" anchorCtr="0" compatLnSpc="1">
            <a:prstTxWarp prst="textNoShape">
              <a:avLst/>
            </a:prstTxWarp>
          </a:bodyPr>
          <a:lstStyle>
            <a:lvl1pPr defTabSz="969047" eaLnBrk="1" hangingPunct="1">
              <a:defRPr sz="1200">
                <a:latin typeface="Times New Roman" charset="0"/>
                <a:ea typeface="ＭＳ Ｐゴシック" charset="0"/>
                <a:cs typeface="+mn-cs"/>
              </a:defRPr>
            </a:lvl1pPr>
          </a:lstStyle>
          <a:p>
            <a:pPr>
              <a:defRPr/>
            </a:pPr>
            <a:endParaRPr lang="en-US"/>
          </a:p>
        </p:txBody>
      </p:sp>
      <p:sp>
        <p:nvSpPr>
          <p:cNvPr id="84997" name="Rectangle 5">
            <a:extLst>
              <a:ext uri="{FF2B5EF4-FFF2-40B4-BE49-F238E27FC236}">
                <a16:creationId xmlns:a16="http://schemas.microsoft.com/office/drawing/2014/main" id="{6088D662-7F80-4185-A65B-5EFCEAF2EA59}"/>
              </a:ext>
            </a:extLst>
          </p:cNvPr>
          <p:cNvSpPr>
            <a:spLocks noGrp="1" noChangeArrowheads="1"/>
          </p:cNvSpPr>
          <p:nvPr>
            <p:ph type="sldNum" sz="quarter" idx="3"/>
          </p:nvPr>
        </p:nvSpPr>
        <p:spPr bwMode="auto">
          <a:xfrm>
            <a:off x="4146550" y="9121775"/>
            <a:ext cx="3168650"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6875" tIns="48437" rIns="96875" bIns="48437" numCol="1" anchor="b" anchorCtr="0" compatLnSpc="1">
            <a:prstTxWarp prst="textNoShape">
              <a:avLst/>
            </a:prstTxWarp>
          </a:bodyPr>
          <a:lstStyle>
            <a:lvl1pPr algn="r" defTabSz="969047" eaLnBrk="1" hangingPunct="1">
              <a:defRPr sz="1200">
                <a:ea typeface="MS PGothic" panose="020B0600070205080204" pitchFamily="34" charset="-128"/>
              </a:defRPr>
            </a:lvl1pPr>
          </a:lstStyle>
          <a:p>
            <a:pPr>
              <a:defRPr/>
            </a:pPr>
            <a:fld id="{D12A15A5-3EC9-4305-9040-20C7115D51F0}"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EB76B325-6FBD-4DF6-9068-3FE98B31EF25}"/>
              </a:ext>
            </a:extLst>
          </p:cNvPr>
          <p:cNvSpPr>
            <a:spLocks noGrp="1" noChangeArrowheads="1"/>
          </p:cNvSpPr>
          <p:nvPr>
            <p:ph type="hdr" sz="quarter"/>
          </p:nvPr>
        </p:nvSpPr>
        <p:spPr bwMode="auto">
          <a:xfrm>
            <a:off x="0" y="0"/>
            <a:ext cx="3168650"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6875" tIns="48437" rIns="96875" bIns="48437" numCol="1" anchor="t" anchorCtr="0" compatLnSpc="1">
            <a:prstTxWarp prst="textNoShape">
              <a:avLst/>
            </a:prstTxWarp>
          </a:bodyPr>
          <a:lstStyle>
            <a:lvl1pPr defTabSz="969047" eaLnBrk="1" hangingPunct="1">
              <a:defRPr sz="1200">
                <a:latin typeface="Times New Roman" charset="0"/>
                <a:ea typeface="ＭＳ Ｐゴシック" charset="0"/>
                <a:cs typeface="+mn-cs"/>
              </a:defRPr>
            </a:lvl1pPr>
          </a:lstStyle>
          <a:p>
            <a:pPr>
              <a:defRPr/>
            </a:pPr>
            <a:endParaRPr lang="en-US"/>
          </a:p>
        </p:txBody>
      </p:sp>
      <p:sp>
        <p:nvSpPr>
          <p:cNvPr id="31747" name="Rectangle 3">
            <a:extLst>
              <a:ext uri="{FF2B5EF4-FFF2-40B4-BE49-F238E27FC236}">
                <a16:creationId xmlns:a16="http://schemas.microsoft.com/office/drawing/2014/main" id="{671D7411-DE17-4709-B5FC-A0E3C3374C9B}"/>
              </a:ext>
            </a:extLst>
          </p:cNvPr>
          <p:cNvSpPr>
            <a:spLocks noGrp="1" noChangeArrowheads="1"/>
          </p:cNvSpPr>
          <p:nvPr>
            <p:ph type="dt" idx="1"/>
          </p:nvPr>
        </p:nvSpPr>
        <p:spPr bwMode="auto">
          <a:xfrm>
            <a:off x="4146550" y="0"/>
            <a:ext cx="3168650"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6875" tIns="48437" rIns="96875" bIns="48437" numCol="1" anchor="t" anchorCtr="0" compatLnSpc="1">
            <a:prstTxWarp prst="textNoShape">
              <a:avLst/>
            </a:prstTxWarp>
          </a:bodyPr>
          <a:lstStyle>
            <a:lvl1pPr algn="r" defTabSz="969047" eaLnBrk="1" hangingPunct="1">
              <a:defRPr sz="1200">
                <a:latin typeface="Times New Roman" charset="0"/>
                <a:ea typeface="ＭＳ Ｐゴシック" charset="0"/>
                <a:cs typeface="+mn-cs"/>
              </a:defRPr>
            </a:lvl1pPr>
          </a:lstStyle>
          <a:p>
            <a:pPr>
              <a:defRPr/>
            </a:pPr>
            <a:endParaRPr lang="en-US"/>
          </a:p>
        </p:txBody>
      </p:sp>
      <p:sp>
        <p:nvSpPr>
          <p:cNvPr id="31748" name="Rectangle 4">
            <a:extLst>
              <a:ext uri="{FF2B5EF4-FFF2-40B4-BE49-F238E27FC236}">
                <a16:creationId xmlns:a16="http://schemas.microsoft.com/office/drawing/2014/main" id="{6F358AE6-E2E8-4D19-8D9D-CCD67EFDF1A7}"/>
              </a:ext>
            </a:extLst>
          </p:cNvPr>
          <p:cNvSpPr>
            <a:spLocks noGrp="1" noRot="1" noChangeAspect="1" noChangeArrowheads="1" noTextEdit="1"/>
          </p:cNvSpPr>
          <p:nvPr>
            <p:ph type="sldImg" idx="2"/>
          </p:nvPr>
        </p:nvSpPr>
        <p:spPr bwMode="auto">
          <a:xfrm>
            <a:off x="1257300" y="719138"/>
            <a:ext cx="4802188" cy="360203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31749" name="Rectangle 5">
            <a:extLst>
              <a:ext uri="{FF2B5EF4-FFF2-40B4-BE49-F238E27FC236}">
                <a16:creationId xmlns:a16="http://schemas.microsoft.com/office/drawing/2014/main" id="{FA4F7C66-DADF-4FFC-A19F-E9D22E30C5CC}"/>
              </a:ext>
            </a:extLst>
          </p:cNvPr>
          <p:cNvSpPr>
            <a:spLocks noGrp="1" noChangeArrowheads="1"/>
          </p:cNvSpPr>
          <p:nvPr>
            <p:ph type="body" sz="quarter" idx="3"/>
          </p:nvPr>
        </p:nvSpPr>
        <p:spPr bwMode="auto">
          <a:xfrm>
            <a:off x="974725" y="4559300"/>
            <a:ext cx="5365750" cy="432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6875" tIns="48437" rIns="96875" bIns="4843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1750" name="Rectangle 6">
            <a:extLst>
              <a:ext uri="{FF2B5EF4-FFF2-40B4-BE49-F238E27FC236}">
                <a16:creationId xmlns:a16="http://schemas.microsoft.com/office/drawing/2014/main" id="{56967066-8360-4941-B507-1E27026709F7}"/>
              </a:ext>
            </a:extLst>
          </p:cNvPr>
          <p:cNvSpPr>
            <a:spLocks noGrp="1" noChangeArrowheads="1"/>
          </p:cNvSpPr>
          <p:nvPr>
            <p:ph type="ftr" sz="quarter" idx="4"/>
          </p:nvPr>
        </p:nvSpPr>
        <p:spPr bwMode="auto">
          <a:xfrm>
            <a:off x="0" y="9121775"/>
            <a:ext cx="3168650"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6875" tIns="48437" rIns="96875" bIns="48437" numCol="1" anchor="b" anchorCtr="0" compatLnSpc="1">
            <a:prstTxWarp prst="textNoShape">
              <a:avLst/>
            </a:prstTxWarp>
          </a:bodyPr>
          <a:lstStyle>
            <a:lvl1pPr defTabSz="969047" eaLnBrk="1" hangingPunct="1">
              <a:defRPr sz="1200">
                <a:latin typeface="Times New Roman" charset="0"/>
                <a:ea typeface="ＭＳ Ｐゴシック" charset="0"/>
                <a:cs typeface="+mn-cs"/>
              </a:defRPr>
            </a:lvl1pPr>
          </a:lstStyle>
          <a:p>
            <a:pPr>
              <a:defRPr/>
            </a:pPr>
            <a:endParaRPr lang="en-US"/>
          </a:p>
        </p:txBody>
      </p:sp>
      <p:sp>
        <p:nvSpPr>
          <p:cNvPr id="31751" name="Rectangle 7">
            <a:extLst>
              <a:ext uri="{FF2B5EF4-FFF2-40B4-BE49-F238E27FC236}">
                <a16:creationId xmlns:a16="http://schemas.microsoft.com/office/drawing/2014/main" id="{766B21CC-FC50-4FC8-856E-1D000D48B7AE}"/>
              </a:ext>
            </a:extLst>
          </p:cNvPr>
          <p:cNvSpPr>
            <a:spLocks noGrp="1" noChangeArrowheads="1"/>
          </p:cNvSpPr>
          <p:nvPr>
            <p:ph type="sldNum" sz="quarter" idx="5"/>
          </p:nvPr>
        </p:nvSpPr>
        <p:spPr bwMode="auto">
          <a:xfrm>
            <a:off x="4146550" y="9121775"/>
            <a:ext cx="3168650"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6875" tIns="48437" rIns="96875" bIns="48437" numCol="1" anchor="b" anchorCtr="0" compatLnSpc="1">
            <a:prstTxWarp prst="textNoShape">
              <a:avLst/>
            </a:prstTxWarp>
          </a:bodyPr>
          <a:lstStyle>
            <a:lvl1pPr algn="r" defTabSz="969047" eaLnBrk="1" hangingPunct="1">
              <a:defRPr sz="1200">
                <a:ea typeface="MS PGothic" panose="020B0600070205080204" pitchFamily="34" charset="-128"/>
              </a:defRPr>
            </a:lvl1pPr>
          </a:lstStyle>
          <a:p>
            <a:pPr>
              <a:defRPr/>
            </a:pPr>
            <a:fld id="{73DFD0CB-3DA6-4FD6-9549-2C82BE5B428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S PGothic" panose="020B0600070205080204"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999EB468-8437-4999-9C65-162B2E81D11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B398C02D-885E-4E5D-9B2E-567DCD2F3F5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AFC89F2-9ACF-4705-AC66-7A7EB6F30885}"/>
              </a:ext>
            </a:extLst>
          </p:cNvPr>
          <p:cNvSpPr>
            <a:spLocks noGrp="1" noChangeArrowheads="1"/>
          </p:cNvSpPr>
          <p:nvPr>
            <p:ph type="sldNum" sz="quarter" idx="12"/>
          </p:nvPr>
        </p:nvSpPr>
        <p:spPr>
          <a:ln/>
        </p:spPr>
        <p:txBody>
          <a:bodyPr/>
          <a:lstStyle>
            <a:lvl1pPr>
              <a:defRPr/>
            </a:lvl1pPr>
          </a:lstStyle>
          <a:p>
            <a:pPr>
              <a:defRPr/>
            </a:pPr>
            <a:fld id="{2F64C9EE-A11A-4B97-ACCC-C4BA99CB874C}" type="slidenum">
              <a:rPr lang="en-US" altLang="en-US"/>
              <a:pPr>
                <a:defRPr/>
              </a:pPr>
              <a:t>‹#›</a:t>
            </a:fld>
            <a:endParaRPr lang="en-US" altLang="en-US"/>
          </a:p>
        </p:txBody>
      </p:sp>
    </p:spTree>
    <p:extLst>
      <p:ext uri="{BB962C8B-B14F-4D97-AF65-F5344CB8AC3E}">
        <p14:creationId xmlns:p14="http://schemas.microsoft.com/office/powerpoint/2010/main" val="1888112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1F15306-C6AB-40DC-8C6E-8EF92A5BDD5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4C5C7E4-D757-456D-8145-B19C1BB2D04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8616CCD-6BAC-4859-ADA0-315815947EC1}"/>
              </a:ext>
            </a:extLst>
          </p:cNvPr>
          <p:cNvSpPr>
            <a:spLocks noGrp="1" noChangeArrowheads="1"/>
          </p:cNvSpPr>
          <p:nvPr>
            <p:ph type="sldNum" sz="quarter" idx="12"/>
          </p:nvPr>
        </p:nvSpPr>
        <p:spPr>
          <a:ln/>
        </p:spPr>
        <p:txBody>
          <a:bodyPr/>
          <a:lstStyle>
            <a:lvl1pPr>
              <a:defRPr/>
            </a:lvl1pPr>
          </a:lstStyle>
          <a:p>
            <a:pPr>
              <a:defRPr/>
            </a:pPr>
            <a:fld id="{DDC83F52-C504-40BD-9A5D-0D3EA5E32ED6}" type="slidenum">
              <a:rPr lang="en-US" altLang="en-US"/>
              <a:pPr>
                <a:defRPr/>
              </a:pPr>
              <a:t>‹#›</a:t>
            </a:fld>
            <a:endParaRPr lang="en-US" altLang="en-US"/>
          </a:p>
        </p:txBody>
      </p:sp>
    </p:spTree>
    <p:extLst>
      <p:ext uri="{BB962C8B-B14F-4D97-AF65-F5344CB8AC3E}">
        <p14:creationId xmlns:p14="http://schemas.microsoft.com/office/powerpoint/2010/main" val="4113746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38FE1A93-AFAA-420E-9444-2957C2BC7A7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48557E2-D74C-4CFE-B501-538184841EC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E547BFD-69B1-4E3E-A380-B625BC6D2AE9}"/>
              </a:ext>
            </a:extLst>
          </p:cNvPr>
          <p:cNvSpPr>
            <a:spLocks noGrp="1" noChangeArrowheads="1"/>
          </p:cNvSpPr>
          <p:nvPr>
            <p:ph type="sldNum" sz="quarter" idx="12"/>
          </p:nvPr>
        </p:nvSpPr>
        <p:spPr>
          <a:ln/>
        </p:spPr>
        <p:txBody>
          <a:bodyPr/>
          <a:lstStyle>
            <a:lvl1pPr>
              <a:defRPr/>
            </a:lvl1pPr>
          </a:lstStyle>
          <a:p>
            <a:pPr>
              <a:defRPr/>
            </a:pPr>
            <a:fld id="{53B65649-E176-442F-B9FF-E11D7619DCF0}" type="slidenum">
              <a:rPr lang="en-US" altLang="en-US"/>
              <a:pPr>
                <a:defRPr/>
              </a:pPr>
              <a:t>‹#›</a:t>
            </a:fld>
            <a:endParaRPr lang="en-US" altLang="en-US"/>
          </a:p>
        </p:txBody>
      </p:sp>
    </p:spTree>
    <p:extLst>
      <p:ext uri="{BB962C8B-B14F-4D97-AF65-F5344CB8AC3E}">
        <p14:creationId xmlns:p14="http://schemas.microsoft.com/office/powerpoint/2010/main" val="2599730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54DD233-E3F5-449C-92F8-758752E7E3F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7A63F9B-4983-4AE0-B3BF-10F3D573D16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41C9983-7F7A-4770-B902-DA1DE1CEA5CB}"/>
              </a:ext>
            </a:extLst>
          </p:cNvPr>
          <p:cNvSpPr>
            <a:spLocks noGrp="1" noChangeArrowheads="1"/>
          </p:cNvSpPr>
          <p:nvPr>
            <p:ph type="sldNum" sz="quarter" idx="12"/>
          </p:nvPr>
        </p:nvSpPr>
        <p:spPr>
          <a:ln/>
        </p:spPr>
        <p:txBody>
          <a:bodyPr/>
          <a:lstStyle>
            <a:lvl1pPr>
              <a:defRPr/>
            </a:lvl1pPr>
          </a:lstStyle>
          <a:p>
            <a:pPr>
              <a:defRPr/>
            </a:pPr>
            <a:fld id="{5B62F9F3-79AE-4F6B-9AD5-705665EF00B9}" type="slidenum">
              <a:rPr lang="en-US" altLang="en-US"/>
              <a:pPr>
                <a:defRPr/>
              </a:pPr>
              <a:t>‹#›</a:t>
            </a:fld>
            <a:endParaRPr lang="en-US" altLang="en-US"/>
          </a:p>
        </p:txBody>
      </p:sp>
    </p:spTree>
    <p:extLst>
      <p:ext uri="{BB962C8B-B14F-4D97-AF65-F5344CB8AC3E}">
        <p14:creationId xmlns:p14="http://schemas.microsoft.com/office/powerpoint/2010/main" val="3419074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C25081A5-4121-463B-B11C-6D7C104674F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954607C-DBEA-4858-8C01-7A10477811A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45A27B77-2458-47EE-B2B0-4095DC67AC73}"/>
              </a:ext>
            </a:extLst>
          </p:cNvPr>
          <p:cNvSpPr>
            <a:spLocks noGrp="1" noChangeArrowheads="1"/>
          </p:cNvSpPr>
          <p:nvPr>
            <p:ph type="sldNum" sz="quarter" idx="12"/>
          </p:nvPr>
        </p:nvSpPr>
        <p:spPr>
          <a:ln/>
        </p:spPr>
        <p:txBody>
          <a:bodyPr/>
          <a:lstStyle>
            <a:lvl1pPr>
              <a:defRPr/>
            </a:lvl1pPr>
          </a:lstStyle>
          <a:p>
            <a:pPr>
              <a:defRPr/>
            </a:pPr>
            <a:fld id="{81464D8E-DACF-410F-A5BF-FC3B2503150D}" type="slidenum">
              <a:rPr lang="en-US" altLang="en-US"/>
              <a:pPr>
                <a:defRPr/>
              </a:pPr>
              <a:t>‹#›</a:t>
            </a:fld>
            <a:endParaRPr lang="en-US" altLang="en-US"/>
          </a:p>
        </p:txBody>
      </p:sp>
    </p:spTree>
    <p:extLst>
      <p:ext uri="{BB962C8B-B14F-4D97-AF65-F5344CB8AC3E}">
        <p14:creationId xmlns:p14="http://schemas.microsoft.com/office/powerpoint/2010/main" val="1648011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9672FDE3-8AFA-4104-8A58-CBB0B96F877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53033B51-F824-424C-93B6-57CCF69007B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0E38C1AC-D5BB-47AE-A495-8ECEA4C1E114}"/>
              </a:ext>
            </a:extLst>
          </p:cNvPr>
          <p:cNvSpPr>
            <a:spLocks noGrp="1" noChangeArrowheads="1"/>
          </p:cNvSpPr>
          <p:nvPr>
            <p:ph type="sldNum" sz="quarter" idx="12"/>
          </p:nvPr>
        </p:nvSpPr>
        <p:spPr>
          <a:ln/>
        </p:spPr>
        <p:txBody>
          <a:bodyPr/>
          <a:lstStyle>
            <a:lvl1pPr>
              <a:defRPr/>
            </a:lvl1pPr>
          </a:lstStyle>
          <a:p>
            <a:pPr>
              <a:defRPr/>
            </a:pPr>
            <a:fld id="{05EECB2C-D8E8-40E9-A6EC-BF3FDE5D9B11}" type="slidenum">
              <a:rPr lang="en-US" altLang="en-US"/>
              <a:pPr>
                <a:defRPr/>
              </a:pPr>
              <a:t>‹#›</a:t>
            </a:fld>
            <a:endParaRPr lang="en-US" altLang="en-US"/>
          </a:p>
        </p:txBody>
      </p:sp>
    </p:spTree>
    <p:extLst>
      <p:ext uri="{BB962C8B-B14F-4D97-AF65-F5344CB8AC3E}">
        <p14:creationId xmlns:p14="http://schemas.microsoft.com/office/powerpoint/2010/main" val="356971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CAC8A95D-4825-4995-A5BE-4C1933862B98}"/>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3055F150-A24D-450F-9C56-9CF62A3353B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14A7425B-FECF-4DCE-93F7-8601D9499714}"/>
              </a:ext>
            </a:extLst>
          </p:cNvPr>
          <p:cNvSpPr>
            <a:spLocks noGrp="1" noChangeArrowheads="1"/>
          </p:cNvSpPr>
          <p:nvPr>
            <p:ph type="sldNum" sz="quarter" idx="12"/>
          </p:nvPr>
        </p:nvSpPr>
        <p:spPr>
          <a:ln/>
        </p:spPr>
        <p:txBody>
          <a:bodyPr/>
          <a:lstStyle>
            <a:lvl1pPr>
              <a:defRPr/>
            </a:lvl1pPr>
          </a:lstStyle>
          <a:p>
            <a:pPr>
              <a:defRPr/>
            </a:pPr>
            <a:fld id="{8A521D2A-055B-4399-BE7D-72FE13F7B0AD}" type="slidenum">
              <a:rPr lang="en-US" altLang="en-US"/>
              <a:pPr>
                <a:defRPr/>
              </a:pPr>
              <a:t>‹#›</a:t>
            </a:fld>
            <a:endParaRPr lang="en-US" altLang="en-US"/>
          </a:p>
        </p:txBody>
      </p:sp>
    </p:spTree>
    <p:extLst>
      <p:ext uri="{BB962C8B-B14F-4D97-AF65-F5344CB8AC3E}">
        <p14:creationId xmlns:p14="http://schemas.microsoft.com/office/powerpoint/2010/main" val="3732027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BFF78611-D01B-4021-83BA-D1879D00A520}"/>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A3E6E5BC-056E-4096-88FF-164926DD429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8B727893-D2DE-4FE6-8158-1250E90E010B}"/>
              </a:ext>
            </a:extLst>
          </p:cNvPr>
          <p:cNvSpPr>
            <a:spLocks noGrp="1" noChangeArrowheads="1"/>
          </p:cNvSpPr>
          <p:nvPr>
            <p:ph type="sldNum" sz="quarter" idx="12"/>
          </p:nvPr>
        </p:nvSpPr>
        <p:spPr>
          <a:ln/>
        </p:spPr>
        <p:txBody>
          <a:bodyPr/>
          <a:lstStyle>
            <a:lvl1pPr>
              <a:defRPr/>
            </a:lvl1pPr>
          </a:lstStyle>
          <a:p>
            <a:pPr>
              <a:defRPr/>
            </a:pPr>
            <a:fld id="{18DB6F5F-168D-4545-8E2F-E962828FF8E1}" type="slidenum">
              <a:rPr lang="en-US" altLang="en-US"/>
              <a:pPr>
                <a:defRPr/>
              </a:pPr>
              <a:t>‹#›</a:t>
            </a:fld>
            <a:endParaRPr lang="en-US" altLang="en-US"/>
          </a:p>
        </p:txBody>
      </p:sp>
    </p:spTree>
    <p:extLst>
      <p:ext uri="{BB962C8B-B14F-4D97-AF65-F5344CB8AC3E}">
        <p14:creationId xmlns:p14="http://schemas.microsoft.com/office/powerpoint/2010/main" val="548424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B69A318-7CEF-4791-8F6D-3363A0DE2869}"/>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7E0530A9-FFE7-4791-AAC8-1A252827FCA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C965ED74-A6D4-4EDF-A4C2-13D6114DD76D}"/>
              </a:ext>
            </a:extLst>
          </p:cNvPr>
          <p:cNvSpPr>
            <a:spLocks noGrp="1" noChangeArrowheads="1"/>
          </p:cNvSpPr>
          <p:nvPr>
            <p:ph type="sldNum" sz="quarter" idx="12"/>
          </p:nvPr>
        </p:nvSpPr>
        <p:spPr>
          <a:ln/>
        </p:spPr>
        <p:txBody>
          <a:bodyPr/>
          <a:lstStyle>
            <a:lvl1pPr>
              <a:defRPr/>
            </a:lvl1pPr>
          </a:lstStyle>
          <a:p>
            <a:pPr>
              <a:defRPr/>
            </a:pPr>
            <a:fld id="{31C2A148-C62A-4723-9CE8-04643D69F73C}" type="slidenum">
              <a:rPr lang="en-US" altLang="en-US"/>
              <a:pPr>
                <a:defRPr/>
              </a:pPr>
              <a:t>‹#›</a:t>
            </a:fld>
            <a:endParaRPr lang="en-US" altLang="en-US"/>
          </a:p>
        </p:txBody>
      </p:sp>
    </p:spTree>
    <p:extLst>
      <p:ext uri="{BB962C8B-B14F-4D97-AF65-F5344CB8AC3E}">
        <p14:creationId xmlns:p14="http://schemas.microsoft.com/office/powerpoint/2010/main" val="4178839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FBCD77B-22C6-423E-A12C-C9DC43BB713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6A12F570-5FB9-4ABB-ACC3-440AC75B2D4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F2302047-3967-4255-9121-6F6A0DBDCC6E}"/>
              </a:ext>
            </a:extLst>
          </p:cNvPr>
          <p:cNvSpPr>
            <a:spLocks noGrp="1" noChangeArrowheads="1"/>
          </p:cNvSpPr>
          <p:nvPr>
            <p:ph type="sldNum" sz="quarter" idx="12"/>
          </p:nvPr>
        </p:nvSpPr>
        <p:spPr>
          <a:ln/>
        </p:spPr>
        <p:txBody>
          <a:bodyPr/>
          <a:lstStyle>
            <a:lvl1pPr>
              <a:defRPr/>
            </a:lvl1pPr>
          </a:lstStyle>
          <a:p>
            <a:pPr>
              <a:defRPr/>
            </a:pPr>
            <a:fld id="{C85624A0-8165-4D58-9694-9F7B4CF97E67}" type="slidenum">
              <a:rPr lang="en-US" altLang="en-US"/>
              <a:pPr>
                <a:defRPr/>
              </a:pPr>
              <a:t>‹#›</a:t>
            </a:fld>
            <a:endParaRPr lang="en-US" altLang="en-US"/>
          </a:p>
        </p:txBody>
      </p:sp>
    </p:spTree>
    <p:extLst>
      <p:ext uri="{BB962C8B-B14F-4D97-AF65-F5344CB8AC3E}">
        <p14:creationId xmlns:p14="http://schemas.microsoft.com/office/powerpoint/2010/main" val="3138645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85420827-0F27-4573-B30B-0CA0F232E31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EC6ADF85-9962-42F6-803A-6CF6121E60A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F93DAC1F-FA06-4CD5-A367-2EBB96772EC6}"/>
              </a:ext>
            </a:extLst>
          </p:cNvPr>
          <p:cNvSpPr>
            <a:spLocks noGrp="1" noChangeArrowheads="1"/>
          </p:cNvSpPr>
          <p:nvPr>
            <p:ph type="sldNum" sz="quarter" idx="12"/>
          </p:nvPr>
        </p:nvSpPr>
        <p:spPr>
          <a:ln/>
        </p:spPr>
        <p:txBody>
          <a:bodyPr/>
          <a:lstStyle>
            <a:lvl1pPr>
              <a:defRPr/>
            </a:lvl1pPr>
          </a:lstStyle>
          <a:p>
            <a:pPr>
              <a:defRPr/>
            </a:pPr>
            <a:fld id="{FB7677DE-0B45-4A73-AEE7-66D2FEEA8542}" type="slidenum">
              <a:rPr lang="en-US" altLang="en-US"/>
              <a:pPr>
                <a:defRPr/>
              </a:pPr>
              <a:t>‹#›</a:t>
            </a:fld>
            <a:endParaRPr lang="en-US" altLang="en-US"/>
          </a:p>
        </p:txBody>
      </p:sp>
    </p:spTree>
    <p:extLst>
      <p:ext uri="{BB962C8B-B14F-4D97-AF65-F5344CB8AC3E}">
        <p14:creationId xmlns:p14="http://schemas.microsoft.com/office/powerpoint/2010/main" val="3826174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accent2"/>
            </a:gs>
            <a:gs pos="100000">
              <a:srgbClr val="18185E"/>
            </a:gs>
          </a:gsLst>
          <a:lin ang="2700000" scaled="1"/>
        </a:gra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4507F71-80C3-45ED-B2FC-85E832A71DAF}"/>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a:extLst>
              <a:ext uri="{FF2B5EF4-FFF2-40B4-BE49-F238E27FC236}">
                <a16:creationId xmlns:a16="http://schemas.microsoft.com/office/drawing/2014/main" id="{27D8090E-34E1-491F-8742-82B713C09E4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a:extLst>
              <a:ext uri="{FF2B5EF4-FFF2-40B4-BE49-F238E27FC236}">
                <a16:creationId xmlns:a16="http://schemas.microsoft.com/office/drawing/2014/main" id="{4904DAD3-AB93-43DC-ABFC-1A2489290492}"/>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eaLnBrk="1" hangingPunct="1">
              <a:defRPr sz="1400">
                <a:latin typeface="Times New Roman" charset="0"/>
                <a:ea typeface="ＭＳ Ｐゴシック" charset="0"/>
                <a:cs typeface="+mn-cs"/>
              </a:defRPr>
            </a:lvl1pPr>
          </a:lstStyle>
          <a:p>
            <a:pPr>
              <a:defRPr/>
            </a:pPr>
            <a:endParaRPr lang="en-US"/>
          </a:p>
        </p:txBody>
      </p:sp>
      <p:sp>
        <p:nvSpPr>
          <p:cNvPr id="1029" name="Rectangle 5">
            <a:extLst>
              <a:ext uri="{FF2B5EF4-FFF2-40B4-BE49-F238E27FC236}">
                <a16:creationId xmlns:a16="http://schemas.microsoft.com/office/drawing/2014/main" id="{6CDCF74E-9DEC-46A5-891A-5DA2E0ED4B03}"/>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lgn="ctr" eaLnBrk="1" hangingPunct="1">
              <a:defRPr sz="1400">
                <a:latin typeface="Times New Roman" charset="0"/>
                <a:ea typeface="ＭＳ Ｐゴシック" charset="0"/>
                <a:cs typeface="+mn-cs"/>
              </a:defRPr>
            </a:lvl1pPr>
          </a:lstStyle>
          <a:p>
            <a:pPr>
              <a:defRPr/>
            </a:pPr>
            <a:endParaRPr lang="en-US"/>
          </a:p>
        </p:txBody>
      </p:sp>
      <p:sp>
        <p:nvSpPr>
          <p:cNvPr id="1030" name="Rectangle 6">
            <a:extLst>
              <a:ext uri="{FF2B5EF4-FFF2-40B4-BE49-F238E27FC236}">
                <a16:creationId xmlns:a16="http://schemas.microsoft.com/office/drawing/2014/main" id="{7FCE000B-506A-437F-9493-1AD216A3CEDF}"/>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lgn="r" eaLnBrk="1" hangingPunct="1">
              <a:defRPr sz="1400">
                <a:ea typeface="MS PGothic" panose="020B0600070205080204" pitchFamily="34" charset="-128"/>
              </a:defRPr>
            </a:lvl1pPr>
          </a:lstStyle>
          <a:p>
            <a:pPr>
              <a:defRPr/>
            </a:pPr>
            <a:fld id="{A15E94B3-9203-4ABD-8BF8-06781F31425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800">
          <a:solidFill>
            <a:srgbClr val="FFFFFF"/>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4800">
          <a:solidFill>
            <a:srgbClr val="FFFFFF"/>
          </a:solidFill>
          <a:latin typeface="Century Gothic" panose="020B0502020202020204" pitchFamily="34" charset="0"/>
          <a:ea typeface="MS PGothic" panose="020B0600070205080204" pitchFamily="34" charset="-128"/>
          <a:cs typeface="ＭＳ Ｐゴシック" charset="0"/>
        </a:defRPr>
      </a:lvl2pPr>
      <a:lvl3pPr algn="ctr" rtl="0" eaLnBrk="0" fontAlgn="base" hangingPunct="0">
        <a:spcBef>
          <a:spcPct val="0"/>
        </a:spcBef>
        <a:spcAft>
          <a:spcPct val="0"/>
        </a:spcAft>
        <a:defRPr sz="4800">
          <a:solidFill>
            <a:srgbClr val="FFFFFF"/>
          </a:solidFill>
          <a:latin typeface="Century Gothic" panose="020B0502020202020204" pitchFamily="34" charset="0"/>
          <a:ea typeface="MS PGothic" panose="020B0600070205080204" pitchFamily="34" charset="-128"/>
          <a:cs typeface="ＭＳ Ｐゴシック" charset="0"/>
        </a:defRPr>
      </a:lvl3pPr>
      <a:lvl4pPr algn="ctr" rtl="0" eaLnBrk="0" fontAlgn="base" hangingPunct="0">
        <a:spcBef>
          <a:spcPct val="0"/>
        </a:spcBef>
        <a:spcAft>
          <a:spcPct val="0"/>
        </a:spcAft>
        <a:defRPr sz="4800">
          <a:solidFill>
            <a:srgbClr val="FFFFFF"/>
          </a:solidFill>
          <a:latin typeface="Century Gothic" panose="020B0502020202020204" pitchFamily="34" charset="0"/>
          <a:ea typeface="MS PGothic" panose="020B0600070205080204" pitchFamily="34" charset="-128"/>
          <a:cs typeface="ＭＳ Ｐゴシック" charset="0"/>
        </a:defRPr>
      </a:lvl4pPr>
      <a:lvl5pPr algn="ctr" rtl="0" eaLnBrk="0" fontAlgn="base" hangingPunct="0">
        <a:spcBef>
          <a:spcPct val="0"/>
        </a:spcBef>
        <a:spcAft>
          <a:spcPct val="0"/>
        </a:spcAft>
        <a:defRPr sz="4800">
          <a:solidFill>
            <a:srgbClr val="FFFFFF"/>
          </a:solidFill>
          <a:latin typeface="Century Gothic" panose="020B0502020202020204" pitchFamily="34" charset="0"/>
          <a:ea typeface="MS PGothic" panose="020B0600070205080204" pitchFamily="34" charset="-128"/>
          <a:cs typeface="ＭＳ Ｐゴシック" charset="0"/>
        </a:defRPr>
      </a:lvl5pPr>
      <a:lvl6pPr marL="457200" algn="ctr" rtl="0" fontAlgn="base">
        <a:spcBef>
          <a:spcPct val="0"/>
        </a:spcBef>
        <a:spcAft>
          <a:spcPct val="0"/>
        </a:spcAft>
        <a:defRPr sz="4800">
          <a:solidFill>
            <a:srgbClr val="FFFFFF"/>
          </a:solidFill>
          <a:latin typeface="Maiandra GD" charset="0"/>
          <a:ea typeface="ＭＳ Ｐゴシック" charset="0"/>
        </a:defRPr>
      </a:lvl6pPr>
      <a:lvl7pPr marL="914400" algn="ctr" rtl="0" fontAlgn="base">
        <a:spcBef>
          <a:spcPct val="0"/>
        </a:spcBef>
        <a:spcAft>
          <a:spcPct val="0"/>
        </a:spcAft>
        <a:defRPr sz="4800">
          <a:solidFill>
            <a:srgbClr val="FFFFFF"/>
          </a:solidFill>
          <a:latin typeface="Maiandra GD" charset="0"/>
          <a:ea typeface="ＭＳ Ｐゴシック" charset="0"/>
        </a:defRPr>
      </a:lvl7pPr>
      <a:lvl8pPr marL="1371600" algn="ctr" rtl="0" fontAlgn="base">
        <a:spcBef>
          <a:spcPct val="0"/>
        </a:spcBef>
        <a:spcAft>
          <a:spcPct val="0"/>
        </a:spcAft>
        <a:defRPr sz="4800">
          <a:solidFill>
            <a:srgbClr val="FFFFFF"/>
          </a:solidFill>
          <a:latin typeface="Maiandra GD" charset="0"/>
          <a:ea typeface="ＭＳ Ｐゴシック" charset="0"/>
        </a:defRPr>
      </a:lvl8pPr>
      <a:lvl9pPr marL="1828800" algn="ctr" rtl="0" fontAlgn="base">
        <a:spcBef>
          <a:spcPct val="0"/>
        </a:spcBef>
        <a:spcAft>
          <a:spcPct val="0"/>
        </a:spcAft>
        <a:defRPr sz="4800">
          <a:solidFill>
            <a:srgbClr val="FFFFFF"/>
          </a:solidFill>
          <a:latin typeface="Maiandra GD" charset="0"/>
          <a:ea typeface="ＭＳ Ｐゴシック" charset="0"/>
        </a:defRPr>
      </a:lvl9pPr>
    </p:titleStyle>
    <p:bodyStyle>
      <a:lvl1pPr marL="342900" indent="-342900" algn="l" rtl="0" eaLnBrk="0" fontAlgn="base" hangingPunct="0">
        <a:spcBef>
          <a:spcPct val="20000"/>
        </a:spcBef>
        <a:spcAft>
          <a:spcPct val="0"/>
        </a:spcAft>
        <a:buChar char="•"/>
        <a:defRPr sz="3200">
          <a:solidFill>
            <a:srgbClr val="FFFF00"/>
          </a:solidFill>
          <a:latin typeface="+mn-lt"/>
          <a:ea typeface="MS PGothic" panose="020B0600070205080204" pitchFamily="34" charset="-128"/>
          <a:cs typeface="ＭＳ Ｐゴシック" charset="0"/>
        </a:defRPr>
      </a:lvl1pPr>
      <a:lvl2pPr marL="742950" indent="-285750" algn="l" rtl="0" eaLnBrk="0" fontAlgn="base" hangingPunct="0">
        <a:spcBef>
          <a:spcPct val="20000"/>
        </a:spcBef>
        <a:spcAft>
          <a:spcPct val="0"/>
        </a:spcAft>
        <a:buChar char="–"/>
        <a:defRPr sz="2800">
          <a:solidFill>
            <a:srgbClr val="FFFF00"/>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rgbClr val="FFFF00"/>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000">
          <a:solidFill>
            <a:srgbClr val="FFFF00"/>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rgbClr val="FFFF00"/>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rgbClr val="FFFF00"/>
          </a:solidFill>
          <a:latin typeface="+mn-lt"/>
          <a:ea typeface="+mn-ea"/>
        </a:defRPr>
      </a:lvl6pPr>
      <a:lvl7pPr marL="2971800" indent="-228600" algn="l" rtl="0" fontAlgn="base">
        <a:spcBef>
          <a:spcPct val="20000"/>
        </a:spcBef>
        <a:spcAft>
          <a:spcPct val="0"/>
        </a:spcAft>
        <a:buChar char="»"/>
        <a:defRPr sz="2000">
          <a:solidFill>
            <a:srgbClr val="FFFF00"/>
          </a:solidFill>
          <a:latin typeface="+mn-lt"/>
          <a:ea typeface="+mn-ea"/>
        </a:defRPr>
      </a:lvl7pPr>
      <a:lvl8pPr marL="3429000" indent="-228600" algn="l" rtl="0" fontAlgn="base">
        <a:spcBef>
          <a:spcPct val="20000"/>
        </a:spcBef>
        <a:spcAft>
          <a:spcPct val="0"/>
        </a:spcAft>
        <a:buChar char="»"/>
        <a:defRPr sz="2000">
          <a:solidFill>
            <a:srgbClr val="FFFF00"/>
          </a:solidFill>
          <a:latin typeface="+mn-lt"/>
          <a:ea typeface="+mn-ea"/>
        </a:defRPr>
      </a:lvl8pPr>
      <a:lvl9pPr marL="3886200" indent="-228600" algn="l" rtl="0" fontAlgn="base">
        <a:spcBef>
          <a:spcPct val="20000"/>
        </a:spcBef>
        <a:spcAft>
          <a:spcPct val="0"/>
        </a:spcAft>
        <a:buChar char="»"/>
        <a:defRPr sz="2000">
          <a:solidFill>
            <a:srgbClr val="FFFF00"/>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5D9741F-66D0-4FED-B049-B49E96A07E15}"/>
              </a:ext>
            </a:extLst>
          </p:cNvPr>
          <p:cNvSpPr>
            <a:spLocks noGrp="1"/>
          </p:cNvSpPr>
          <p:nvPr>
            <p:ph type="ctrTitle"/>
          </p:nvPr>
        </p:nvSpPr>
        <p:spPr>
          <a:xfrm>
            <a:off x="5059971" y="1783959"/>
            <a:ext cx="3483937" cy="2889114"/>
          </a:xfrm>
        </p:spPr>
        <p:txBody>
          <a:bodyPr anchor="b">
            <a:normAutofit/>
          </a:bodyPr>
          <a:lstStyle/>
          <a:p>
            <a:pPr algn="l" eaLnBrk="1" hangingPunct="1">
              <a:lnSpc>
                <a:spcPct val="90000"/>
              </a:lnSpc>
            </a:pPr>
            <a:r>
              <a:rPr lang="en-US" altLang="en-US" sz="4100" dirty="0">
                <a:solidFill>
                  <a:schemeClr val="bg1"/>
                </a:solidFill>
                <a:latin typeface="Raleway" pitchFamily="2" charset="0"/>
                <a:cs typeface="Times New Roman" panose="02020603050405020304" pitchFamily="18" charset="0"/>
              </a:rPr>
              <a:t>Laboratory Sample Ordering </a:t>
            </a:r>
            <a:br>
              <a:rPr lang="en-US" altLang="en-US" sz="4100" dirty="0">
                <a:solidFill>
                  <a:schemeClr val="bg1"/>
                </a:solidFill>
                <a:latin typeface="Raleway" pitchFamily="2" charset="0"/>
                <a:cs typeface="Times New Roman" panose="02020603050405020304" pitchFamily="18" charset="0"/>
              </a:rPr>
            </a:br>
            <a:r>
              <a:rPr lang="en-US" altLang="en-US" sz="4100" dirty="0">
                <a:solidFill>
                  <a:schemeClr val="bg1"/>
                </a:solidFill>
                <a:latin typeface="Raleway" pitchFamily="2" charset="0"/>
                <a:cs typeface="Times New Roman" panose="02020603050405020304" pitchFamily="18" charset="0"/>
              </a:rPr>
              <a:t>&amp; Submission</a:t>
            </a:r>
          </a:p>
        </p:txBody>
      </p:sp>
      <p:sp>
        <p:nvSpPr>
          <p:cNvPr id="3" name="Subtitle 2">
            <a:extLst>
              <a:ext uri="{FF2B5EF4-FFF2-40B4-BE49-F238E27FC236}">
                <a16:creationId xmlns:a16="http://schemas.microsoft.com/office/drawing/2014/main" id="{29B6F858-420A-4E98-83A7-944ECF4F29A0}"/>
              </a:ext>
            </a:extLst>
          </p:cNvPr>
          <p:cNvSpPr>
            <a:spLocks noGrp="1"/>
          </p:cNvSpPr>
          <p:nvPr>
            <p:ph type="subTitle" idx="1"/>
          </p:nvPr>
        </p:nvSpPr>
        <p:spPr>
          <a:xfrm>
            <a:off x="4518116" y="4750893"/>
            <a:ext cx="4025792" cy="1147863"/>
          </a:xfrm>
        </p:spPr>
        <p:txBody>
          <a:bodyPr anchor="t">
            <a:normAutofit/>
          </a:bodyPr>
          <a:lstStyle/>
          <a:p>
            <a:pPr algn="l" eaLnBrk="1" hangingPunct="1">
              <a:defRPr/>
            </a:pPr>
            <a:r>
              <a:rPr lang="en-US" altLang="en-US" sz="1700" dirty="0">
                <a:solidFill>
                  <a:schemeClr val="bg1"/>
                </a:solidFill>
                <a:latin typeface="Raleway" pitchFamily="2" charset="0"/>
              </a:rPr>
              <a:t>Zender Water &amp; Soil Sampling Course         </a:t>
            </a:r>
          </a:p>
          <a:p>
            <a:pPr algn="l" eaLnBrk="1" hangingPunct="1">
              <a:defRPr/>
            </a:pPr>
            <a:r>
              <a:rPr lang="en-US" altLang="en-US" sz="1700" dirty="0">
                <a:solidFill>
                  <a:schemeClr val="bg1"/>
                </a:solidFill>
                <a:latin typeface="Raleway" pitchFamily="2" charset="0"/>
              </a:rPr>
              <a:t>January 23-25, 2024</a:t>
            </a:r>
          </a:p>
        </p:txBody>
      </p:sp>
      <p:sp>
        <p:nvSpPr>
          <p:cNvPr id="13" name="Freeform: Shape 12">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629586"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Freeform: Shape 14">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18115"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descr="zender logo">
            <a:extLst>
              <a:ext uri="{FF2B5EF4-FFF2-40B4-BE49-F238E27FC236}">
                <a16:creationId xmlns:a16="http://schemas.microsoft.com/office/drawing/2014/main" id="{CA95E80C-1348-4EAD-A42B-FD92B8FE7A42}"/>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14536" y="1876676"/>
            <a:ext cx="3035882" cy="1736476"/>
          </a:xfrm>
          <a:prstGeom prst="rect">
            <a:avLst/>
          </a:prstGeom>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71DAB420-E7F6-4E08-9762-0DABBCBBE119}"/>
              </a:ext>
            </a:extLst>
          </p:cNvPr>
          <p:cNvSpPr>
            <a:spLocks noGrp="1" noChangeArrowheads="1"/>
          </p:cNvSpPr>
          <p:nvPr/>
        </p:nvSpPr>
        <p:spPr>
          <a:xfrm>
            <a:off x="-963811" y="3611563"/>
            <a:ext cx="10920793" cy="1317643"/>
          </a:xfrm>
          <a:prstGeom prst="rect">
            <a:avLst/>
          </a:prstGeom>
        </p:spPr>
        <p:txBody>
          <a:bodyPr vert="horz" lIns="91440" tIns="45720" rIns="91440" bIns="45720" rtlCol="0" anchor="b">
            <a:noAutofit/>
          </a:bodyPr>
          <a:lstStyle>
            <a:lvl1pPr algn="ctr" defTabSz="914126" rtl="0" eaLnBrk="1" latinLnBrk="0" hangingPunct="1">
              <a:lnSpc>
                <a:spcPct val="90000"/>
              </a:lnSpc>
              <a:spcBef>
                <a:spcPct val="0"/>
              </a:spcBef>
              <a:buNone/>
              <a:defRPr sz="5998" kern="1200">
                <a:solidFill>
                  <a:schemeClr val="tx1"/>
                </a:solidFill>
                <a:latin typeface="+mj-lt"/>
                <a:ea typeface="+mj-ea"/>
                <a:cs typeface="+mj-cs"/>
              </a:defRPr>
            </a:lvl1pPr>
          </a:lstStyle>
          <a:p>
            <a:pPr eaLnBrk="1" hangingPunct="1"/>
            <a:endParaRPr lang="en-US" altLang="en-US" sz="3200" b="1" dirty="0">
              <a:latin typeface="Raleway" pitchFamily="2"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D4D28E87-62D2-4602-B72F-5F74AA236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191506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itle 2">
            <a:extLst>
              <a:ext uri="{FF2B5EF4-FFF2-40B4-BE49-F238E27FC236}">
                <a16:creationId xmlns:a16="http://schemas.microsoft.com/office/drawing/2014/main" id="{4B3A9178-6A03-4E66-A623-55B9159C9A30}"/>
              </a:ext>
            </a:extLst>
          </p:cNvPr>
          <p:cNvSpPr>
            <a:spLocks noGrp="1"/>
          </p:cNvSpPr>
          <p:nvPr>
            <p:ph type="title"/>
          </p:nvPr>
        </p:nvSpPr>
        <p:spPr>
          <a:xfrm>
            <a:off x="628649" y="291090"/>
            <a:ext cx="7886699" cy="932688"/>
          </a:xfrm>
        </p:spPr>
        <p:txBody>
          <a:bodyPr vert="horz" lIns="91440" tIns="45720" rIns="91440" bIns="45720" rtlCol="0" anchor="b">
            <a:normAutofit/>
          </a:bodyPr>
          <a:lstStyle/>
          <a:p>
            <a:pPr eaLnBrk="1" fontAlgn="auto" hangingPunct="1">
              <a:lnSpc>
                <a:spcPct val="90000"/>
              </a:lnSpc>
              <a:spcAft>
                <a:spcPts val="0"/>
              </a:spcAft>
              <a:defRPr/>
            </a:pPr>
            <a:r>
              <a:rPr lang="en-US" sz="4700" kern="1200">
                <a:solidFill>
                  <a:schemeClr val="bg1"/>
                </a:solidFill>
                <a:latin typeface="+mj-lt"/>
                <a:ea typeface="+mj-ea"/>
                <a:cs typeface="+mj-cs"/>
              </a:rPr>
              <a:t>Packing the Cooler</a:t>
            </a:r>
          </a:p>
        </p:txBody>
      </p:sp>
      <p:pic>
        <p:nvPicPr>
          <p:cNvPr id="13315" name="Picture 1">
            <a:extLst>
              <a:ext uri="{FF2B5EF4-FFF2-40B4-BE49-F238E27FC236}">
                <a16:creationId xmlns:a16="http://schemas.microsoft.com/office/drawing/2014/main" id="{9E9A1043-8419-4D65-933B-21BE21563934}"/>
              </a:ext>
            </a:extLst>
          </p:cNvPr>
          <p:cNvPicPr>
            <a:picLocks noChangeAspect="1"/>
          </p:cNvPicPr>
          <p:nvPr/>
        </p:nvPicPr>
        <p:blipFill>
          <a:blip r:embed="rId2">
            <a:extLst>
              <a:ext uri="{28A0092B-C50C-407E-A947-70E740481C1C}">
                <a14:useLocalDpi xmlns:a14="http://schemas.microsoft.com/office/drawing/2010/main" val="0"/>
              </a:ext>
            </a:extLst>
          </a:blip>
          <a:srcRect l="22414" t="26471" r="14891" b="28281"/>
          <a:stretch>
            <a:fillRect/>
          </a:stretch>
        </p:blipFill>
        <p:spPr bwMode="auto">
          <a:xfrm>
            <a:off x="628650" y="2251107"/>
            <a:ext cx="7886699" cy="394168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childTnLst>
                                    <p:set>
                                      <p:cBhvr>
                                        <p:cTn id="6" dur="1" fill="hold">
                                          <p:stCondLst>
                                            <p:cond delay="0"/>
                                          </p:stCondLst>
                                        </p:cTn>
                                        <p:tgtEl>
                                          <p:spTgt spid="13315"/>
                                        </p:tgtEl>
                                        <p:attrNameLst>
                                          <p:attrName>style.visibility</p:attrName>
                                        </p:attrNameLst>
                                      </p:cBhvr>
                                      <p:to>
                                        <p:strVal val="visible"/>
                                      </p:to>
                                    </p:set>
                                    <p:anim calcmode="lin" valueType="num">
                                      <p:cBhvr>
                                        <p:cTn id="7" dur="1000" fill="hold"/>
                                        <p:tgtEl>
                                          <p:spTgt spid="13315"/>
                                        </p:tgtEl>
                                        <p:attrNameLst>
                                          <p:attrName>ppt_w</p:attrName>
                                        </p:attrNameLst>
                                      </p:cBhvr>
                                      <p:tavLst>
                                        <p:tav tm="0">
                                          <p:val>
                                            <p:fltVal val="0"/>
                                          </p:val>
                                        </p:tav>
                                        <p:tav tm="100000">
                                          <p:val>
                                            <p:strVal val="#ppt_w"/>
                                          </p:val>
                                        </p:tav>
                                      </p:tavLst>
                                    </p:anim>
                                    <p:anim calcmode="lin" valueType="num">
                                      <p:cBhvr>
                                        <p:cTn id="8" dur="1000" fill="hold"/>
                                        <p:tgtEl>
                                          <p:spTgt spid="13315"/>
                                        </p:tgtEl>
                                        <p:attrNameLst>
                                          <p:attrName>ppt_h</p:attrName>
                                        </p:attrNameLst>
                                      </p:cBhvr>
                                      <p:tavLst>
                                        <p:tav tm="0">
                                          <p:val>
                                            <p:fltVal val="0"/>
                                          </p:val>
                                        </p:tav>
                                        <p:tav tm="100000">
                                          <p:val>
                                            <p:strVal val="#ppt_h"/>
                                          </p:val>
                                        </p:tav>
                                      </p:tavLst>
                                    </p:anim>
                                    <p:anim calcmode="lin" valueType="num">
                                      <p:cBhvr>
                                        <p:cTn id="9" dur="1000" fill="hold"/>
                                        <p:tgtEl>
                                          <p:spTgt spid="13315"/>
                                        </p:tgtEl>
                                        <p:attrNameLst>
                                          <p:attrName>style.rotation</p:attrName>
                                        </p:attrNameLst>
                                      </p:cBhvr>
                                      <p:tavLst>
                                        <p:tav tm="0">
                                          <p:val>
                                            <p:fltVal val="90"/>
                                          </p:val>
                                        </p:tav>
                                        <p:tav tm="100000">
                                          <p:val>
                                            <p:fltVal val="0"/>
                                          </p:val>
                                        </p:tav>
                                      </p:tavLst>
                                    </p:anim>
                                    <p:animEffect transition="in" filter="fade">
                                      <p:cBhvr>
                                        <p:cTn id="10" dur="1000"/>
                                        <p:tgtEl>
                                          <p:spTgt spid="133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AD21898E-86C0-4C8A-A76C-DF33E844C8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9656" y="0"/>
            <a:ext cx="7824687" cy="6858000"/>
          </a:xfrm>
          <a:custGeom>
            <a:avLst/>
            <a:gdLst>
              <a:gd name="connsiteX0" fmla="*/ 1287962 w 10432916"/>
              <a:gd name="connsiteY0" fmla="*/ 0 h 6858000"/>
              <a:gd name="connsiteX1" fmla="*/ 9144956 w 10432916"/>
              <a:gd name="connsiteY1" fmla="*/ 0 h 6858000"/>
              <a:gd name="connsiteX2" fmla="*/ 9241731 w 10432916"/>
              <a:gd name="connsiteY2" fmla="*/ 111692 h 6858000"/>
              <a:gd name="connsiteX3" fmla="*/ 10432916 w 10432916"/>
              <a:gd name="connsiteY3" fmla="*/ 3429001 h 6858000"/>
              <a:gd name="connsiteX4" fmla="*/ 9241730 w 10432916"/>
              <a:gd name="connsiteY4" fmla="*/ 6746310 h 6858000"/>
              <a:gd name="connsiteX5" fmla="*/ 9144957 w 10432916"/>
              <a:gd name="connsiteY5" fmla="*/ 6858000 h 6858000"/>
              <a:gd name="connsiteX6" fmla="*/ 1287959 w 10432916"/>
              <a:gd name="connsiteY6" fmla="*/ 6858000 h 6858000"/>
              <a:gd name="connsiteX7" fmla="*/ 1191186 w 10432916"/>
              <a:gd name="connsiteY7" fmla="*/ 6746310 h 6858000"/>
              <a:gd name="connsiteX8" fmla="*/ 0 w 10432916"/>
              <a:gd name="connsiteY8" fmla="*/ 3429001 h 6858000"/>
              <a:gd name="connsiteX9" fmla="*/ 1191186 w 10432916"/>
              <a:gd name="connsiteY9" fmla="*/ 11169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432916" h="6858000">
                <a:moveTo>
                  <a:pt x="1287962" y="0"/>
                </a:moveTo>
                <a:lnTo>
                  <a:pt x="9144956" y="0"/>
                </a:lnTo>
                <a:lnTo>
                  <a:pt x="9241731" y="111692"/>
                </a:lnTo>
                <a:cubicBezTo>
                  <a:pt x="9985889" y="1013175"/>
                  <a:pt x="10432916" y="2168897"/>
                  <a:pt x="10432916" y="3429001"/>
                </a:cubicBezTo>
                <a:cubicBezTo>
                  <a:pt x="10432916" y="4689105"/>
                  <a:pt x="9985889" y="5844827"/>
                  <a:pt x="9241730" y="6746310"/>
                </a:cubicBezTo>
                <a:lnTo>
                  <a:pt x="9144957" y="6858000"/>
                </a:lnTo>
                <a:lnTo>
                  <a:pt x="1287959" y="6858000"/>
                </a:lnTo>
                <a:lnTo>
                  <a:pt x="1191186" y="6746310"/>
                </a:lnTo>
                <a:cubicBezTo>
                  <a:pt x="447027" y="5844827"/>
                  <a:pt x="0" y="4689105"/>
                  <a:pt x="0" y="3429001"/>
                </a:cubicBezTo>
                <a:cubicBezTo>
                  <a:pt x="0" y="2168897"/>
                  <a:pt x="447027" y="1013175"/>
                  <a:pt x="1191186" y="11169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5C8F04BD-D093-45D0-B54C-50FDB308B4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1206" y="0"/>
            <a:ext cx="7441587" cy="6858000"/>
          </a:xfrm>
          <a:custGeom>
            <a:avLst/>
            <a:gdLst>
              <a:gd name="connsiteX0" fmla="*/ 1378575 w 9922116"/>
              <a:gd name="connsiteY0" fmla="*/ 0 h 6858000"/>
              <a:gd name="connsiteX1" fmla="*/ 8543542 w 9922116"/>
              <a:gd name="connsiteY1" fmla="*/ 0 h 6858000"/>
              <a:gd name="connsiteX2" fmla="*/ 8633323 w 9922116"/>
              <a:gd name="connsiteY2" fmla="*/ 94145 h 6858000"/>
              <a:gd name="connsiteX3" fmla="*/ 9922116 w 9922116"/>
              <a:gd name="connsiteY3" fmla="*/ 3429001 h 6858000"/>
              <a:gd name="connsiteX4" fmla="*/ 8633323 w 9922116"/>
              <a:gd name="connsiteY4" fmla="*/ 6763858 h 6858000"/>
              <a:gd name="connsiteX5" fmla="*/ 8543544 w 9922116"/>
              <a:gd name="connsiteY5" fmla="*/ 6858000 h 6858000"/>
              <a:gd name="connsiteX6" fmla="*/ 1378573 w 9922116"/>
              <a:gd name="connsiteY6" fmla="*/ 6858000 h 6858000"/>
              <a:gd name="connsiteX7" fmla="*/ 1288793 w 9922116"/>
              <a:gd name="connsiteY7" fmla="*/ 6763858 h 6858000"/>
              <a:gd name="connsiteX8" fmla="*/ 0 w 9922116"/>
              <a:gd name="connsiteY8" fmla="*/ 3429001 h 6858000"/>
              <a:gd name="connsiteX9" fmla="*/ 1288793 w 9922116"/>
              <a:gd name="connsiteY9" fmla="*/ 9414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22116" h="6858000">
                <a:moveTo>
                  <a:pt x="1378575" y="0"/>
                </a:moveTo>
                <a:lnTo>
                  <a:pt x="8543542" y="0"/>
                </a:lnTo>
                <a:lnTo>
                  <a:pt x="8633323" y="94145"/>
                </a:lnTo>
                <a:cubicBezTo>
                  <a:pt x="9434072" y="974941"/>
                  <a:pt x="9922116" y="2144991"/>
                  <a:pt x="9922116" y="3429001"/>
                </a:cubicBezTo>
                <a:cubicBezTo>
                  <a:pt x="9922116" y="4713011"/>
                  <a:pt x="9434072" y="5883061"/>
                  <a:pt x="8633323" y="6763858"/>
                </a:cubicBezTo>
                <a:lnTo>
                  <a:pt x="8543544" y="6858000"/>
                </a:lnTo>
                <a:lnTo>
                  <a:pt x="1378573" y="6858000"/>
                </a:lnTo>
                <a:lnTo>
                  <a:pt x="1288793" y="6763858"/>
                </a:lnTo>
                <a:cubicBezTo>
                  <a:pt x="488044" y="5883061"/>
                  <a:pt x="0" y="4713011"/>
                  <a:pt x="0" y="3429001"/>
                </a:cubicBezTo>
                <a:cubicBezTo>
                  <a:pt x="0" y="2144991"/>
                  <a:pt x="488044" y="974941"/>
                  <a:pt x="1288793" y="94145"/>
                </a:cubicBezTo>
                <a:close/>
              </a:path>
            </a:pathLst>
          </a:cu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itle 2">
            <a:extLst>
              <a:ext uri="{FF2B5EF4-FFF2-40B4-BE49-F238E27FC236}">
                <a16:creationId xmlns:a16="http://schemas.microsoft.com/office/drawing/2014/main" id="{7040889A-AA8E-4984-9C2D-875AB25FBF97}"/>
              </a:ext>
            </a:extLst>
          </p:cNvPr>
          <p:cNvSpPr>
            <a:spLocks noGrp="1"/>
          </p:cNvSpPr>
          <p:nvPr>
            <p:ph type="title"/>
          </p:nvPr>
        </p:nvSpPr>
        <p:spPr>
          <a:xfrm>
            <a:off x="1733360" y="365760"/>
            <a:ext cx="5677279" cy="1288238"/>
          </a:xfrm>
        </p:spPr>
        <p:txBody>
          <a:bodyPr anchor="ctr">
            <a:normAutofit/>
          </a:bodyPr>
          <a:lstStyle/>
          <a:p>
            <a:pPr fontAlgn="auto">
              <a:lnSpc>
                <a:spcPct val="90000"/>
              </a:lnSpc>
              <a:spcAft>
                <a:spcPts val="0"/>
              </a:spcAft>
              <a:defRPr/>
            </a:pPr>
            <a:r>
              <a:rPr lang="en-US" sz="4100">
                <a:solidFill>
                  <a:schemeClr val="tx1"/>
                </a:solidFill>
                <a:latin typeface="Raleway" pitchFamily="2" charset="0"/>
              </a:rPr>
              <a:t>Tips for Packing the Cooler</a:t>
            </a:r>
          </a:p>
        </p:txBody>
      </p:sp>
      <p:sp>
        <p:nvSpPr>
          <p:cNvPr id="4" name="Content Placeholder 3">
            <a:extLst>
              <a:ext uri="{FF2B5EF4-FFF2-40B4-BE49-F238E27FC236}">
                <a16:creationId xmlns:a16="http://schemas.microsoft.com/office/drawing/2014/main" id="{AD2F66CB-E4C4-481B-B879-7ED3399AA4BD}"/>
              </a:ext>
            </a:extLst>
          </p:cNvPr>
          <p:cNvSpPr>
            <a:spLocks noGrp="1"/>
          </p:cNvSpPr>
          <p:nvPr>
            <p:ph idx="1"/>
          </p:nvPr>
        </p:nvSpPr>
        <p:spPr>
          <a:xfrm>
            <a:off x="1624176" y="1956816"/>
            <a:ext cx="5895648" cy="4535424"/>
          </a:xfrm>
        </p:spPr>
        <p:txBody>
          <a:bodyPr anchor="t">
            <a:normAutofit/>
          </a:bodyPr>
          <a:lstStyle/>
          <a:p>
            <a:pPr marL="452628" fontAlgn="auto">
              <a:lnSpc>
                <a:spcPct val="90000"/>
              </a:lnSpc>
              <a:spcAft>
                <a:spcPts val="0"/>
              </a:spcAft>
              <a:defRPr/>
            </a:pPr>
            <a:r>
              <a:rPr lang="en-US" sz="2000" dirty="0">
                <a:solidFill>
                  <a:schemeClr val="tx1"/>
                </a:solidFill>
                <a:latin typeface="Raleway" pitchFamily="2" charset="0"/>
              </a:rPr>
              <a:t>Ensure that all bottles/jars are standing upright and that they are wrapped appropriately to prevent breakage</a:t>
            </a:r>
          </a:p>
          <a:p>
            <a:pPr marL="452628" fontAlgn="auto">
              <a:lnSpc>
                <a:spcPct val="90000"/>
              </a:lnSpc>
              <a:spcAft>
                <a:spcPts val="0"/>
              </a:spcAft>
              <a:defRPr/>
            </a:pPr>
            <a:r>
              <a:rPr lang="en-US" sz="2000" dirty="0">
                <a:solidFill>
                  <a:schemeClr val="tx1"/>
                </a:solidFill>
                <a:latin typeface="Raleway" pitchFamily="2" charset="0"/>
              </a:rPr>
              <a:t>Make sure that you fill any empty space with additional packing material</a:t>
            </a:r>
          </a:p>
          <a:p>
            <a:pPr marL="452628" fontAlgn="auto">
              <a:lnSpc>
                <a:spcPct val="90000"/>
              </a:lnSpc>
              <a:spcAft>
                <a:spcPts val="0"/>
              </a:spcAft>
              <a:defRPr/>
            </a:pPr>
            <a:r>
              <a:rPr lang="en-US" sz="2000" dirty="0">
                <a:solidFill>
                  <a:schemeClr val="tx1"/>
                </a:solidFill>
                <a:latin typeface="Raleway" pitchFamily="2" charset="0"/>
              </a:rPr>
              <a:t>Double check to make sure you have included your trip blank(s) and your temperature blank</a:t>
            </a:r>
          </a:p>
          <a:p>
            <a:pPr marL="452628" fontAlgn="auto">
              <a:lnSpc>
                <a:spcPct val="90000"/>
              </a:lnSpc>
              <a:spcAft>
                <a:spcPts val="0"/>
              </a:spcAft>
              <a:defRPr/>
            </a:pPr>
            <a:r>
              <a:rPr lang="en-US" sz="2000" dirty="0">
                <a:solidFill>
                  <a:schemeClr val="tx1"/>
                </a:solidFill>
                <a:latin typeface="Raleway" pitchFamily="2" charset="0"/>
              </a:rPr>
              <a:t>Make a copy of the COC for your records and place the original inside a Ziploc bag – preferably taped to the inside of the cooler lid</a:t>
            </a:r>
          </a:p>
          <a:p>
            <a:pPr marL="452628" fontAlgn="auto">
              <a:lnSpc>
                <a:spcPct val="90000"/>
              </a:lnSpc>
              <a:spcAft>
                <a:spcPts val="0"/>
              </a:spcAft>
              <a:defRPr/>
            </a:pPr>
            <a:r>
              <a:rPr lang="en-US" sz="2000" dirty="0">
                <a:solidFill>
                  <a:schemeClr val="tx1"/>
                </a:solidFill>
                <a:latin typeface="Raleway" pitchFamily="2" charset="0"/>
              </a:rPr>
              <a:t>Complete the process by placing signed custody seals over the cooler lid</a:t>
            </a: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71" name="Freeform: Shape 70">
            <a:extLst>
              <a:ext uri="{FF2B5EF4-FFF2-40B4-BE49-F238E27FC236}">
                <a16:creationId xmlns:a16="http://schemas.microsoft.com/office/drawing/2014/main" id="{AD21898E-86C0-4C8A-A76C-DF33E844C8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9656" y="0"/>
            <a:ext cx="7824687" cy="6858000"/>
          </a:xfrm>
          <a:custGeom>
            <a:avLst/>
            <a:gdLst>
              <a:gd name="connsiteX0" fmla="*/ 1287962 w 10432916"/>
              <a:gd name="connsiteY0" fmla="*/ 0 h 6858000"/>
              <a:gd name="connsiteX1" fmla="*/ 9144956 w 10432916"/>
              <a:gd name="connsiteY1" fmla="*/ 0 h 6858000"/>
              <a:gd name="connsiteX2" fmla="*/ 9241731 w 10432916"/>
              <a:gd name="connsiteY2" fmla="*/ 111692 h 6858000"/>
              <a:gd name="connsiteX3" fmla="*/ 10432916 w 10432916"/>
              <a:gd name="connsiteY3" fmla="*/ 3429001 h 6858000"/>
              <a:gd name="connsiteX4" fmla="*/ 9241730 w 10432916"/>
              <a:gd name="connsiteY4" fmla="*/ 6746310 h 6858000"/>
              <a:gd name="connsiteX5" fmla="*/ 9144957 w 10432916"/>
              <a:gd name="connsiteY5" fmla="*/ 6858000 h 6858000"/>
              <a:gd name="connsiteX6" fmla="*/ 1287959 w 10432916"/>
              <a:gd name="connsiteY6" fmla="*/ 6858000 h 6858000"/>
              <a:gd name="connsiteX7" fmla="*/ 1191186 w 10432916"/>
              <a:gd name="connsiteY7" fmla="*/ 6746310 h 6858000"/>
              <a:gd name="connsiteX8" fmla="*/ 0 w 10432916"/>
              <a:gd name="connsiteY8" fmla="*/ 3429001 h 6858000"/>
              <a:gd name="connsiteX9" fmla="*/ 1191186 w 10432916"/>
              <a:gd name="connsiteY9" fmla="*/ 11169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432916" h="6858000">
                <a:moveTo>
                  <a:pt x="1287962" y="0"/>
                </a:moveTo>
                <a:lnTo>
                  <a:pt x="9144956" y="0"/>
                </a:lnTo>
                <a:lnTo>
                  <a:pt x="9241731" y="111692"/>
                </a:lnTo>
                <a:cubicBezTo>
                  <a:pt x="9985889" y="1013175"/>
                  <a:pt x="10432916" y="2168897"/>
                  <a:pt x="10432916" y="3429001"/>
                </a:cubicBezTo>
                <a:cubicBezTo>
                  <a:pt x="10432916" y="4689105"/>
                  <a:pt x="9985889" y="5844827"/>
                  <a:pt x="9241730" y="6746310"/>
                </a:cubicBezTo>
                <a:lnTo>
                  <a:pt x="9144957" y="6858000"/>
                </a:lnTo>
                <a:lnTo>
                  <a:pt x="1287959" y="6858000"/>
                </a:lnTo>
                <a:lnTo>
                  <a:pt x="1191186" y="6746310"/>
                </a:lnTo>
                <a:cubicBezTo>
                  <a:pt x="447027" y="5844827"/>
                  <a:pt x="0" y="4689105"/>
                  <a:pt x="0" y="3429001"/>
                </a:cubicBezTo>
                <a:cubicBezTo>
                  <a:pt x="0" y="2168897"/>
                  <a:pt x="447027" y="1013175"/>
                  <a:pt x="1191186" y="11169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5C8F04BD-D093-45D0-B54C-50FDB308B4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1206" y="0"/>
            <a:ext cx="7441587" cy="6858000"/>
          </a:xfrm>
          <a:custGeom>
            <a:avLst/>
            <a:gdLst>
              <a:gd name="connsiteX0" fmla="*/ 1378575 w 9922116"/>
              <a:gd name="connsiteY0" fmla="*/ 0 h 6858000"/>
              <a:gd name="connsiteX1" fmla="*/ 8543542 w 9922116"/>
              <a:gd name="connsiteY1" fmla="*/ 0 h 6858000"/>
              <a:gd name="connsiteX2" fmla="*/ 8633323 w 9922116"/>
              <a:gd name="connsiteY2" fmla="*/ 94145 h 6858000"/>
              <a:gd name="connsiteX3" fmla="*/ 9922116 w 9922116"/>
              <a:gd name="connsiteY3" fmla="*/ 3429001 h 6858000"/>
              <a:gd name="connsiteX4" fmla="*/ 8633323 w 9922116"/>
              <a:gd name="connsiteY4" fmla="*/ 6763858 h 6858000"/>
              <a:gd name="connsiteX5" fmla="*/ 8543544 w 9922116"/>
              <a:gd name="connsiteY5" fmla="*/ 6858000 h 6858000"/>
              <a:gd name="connsiteX6" fmla="*/ 1378573 w 9922116"/>
              <a:gd name="connsiteY6" fmla="*/ 6858000 h 6858000"/>
              <a:gd name="connsiteX7" fmla="*/ 1288793 w 9922116"/>
              <a:gd name="connsiteY7" fmla="*/ 6763858 h 6858000"/>
              <a:gd name="connsiteX8" fmla="*/ 0 w 9922116"/>
              <a:gd name="connsiteY8" fmla="*/ 3429001 h 6858000"/>
              <a:gd name="connsiteX9" fmla="*/ 1288793 w 9922116"/>
              <a:gd name="connsiteY9" fmla="*/ 9414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22116" h="6858000">
                <a:moveTo>
                  <a:pt x="1378575" y="0"/>
                </a:moveTo>
                <a:lnTo>
                  <a:pt x="8543542" y="0"/>
                </a:lnTo>
                <a:lnTo>
                  <a:pt x="8633323" y="94145"/>
                </a:lnTo>
                <a:cubicBezTo>
                  <a:pt x="9434072" y="974941"/>
                  <a:pt x="9922116" y="2144991"/>
                  <a:pt x="9922116" y="3429001"/>
                </a:cubicBezTo>
                <a:cubicBezTo>
                  <a:pt x="9922116" y="4713011"/>
                  <a:pt x="9434072" y="5883061"/>
                  <a:pt x="8633323" y="6763858"/>
                </a:cubicBezTo>
                <a:lnTo>
                  <a:pt x="8543544" y="6858000"/>
                </a:lnTo>
                <a:lnTo>
                  <a:pt x="1378573" y="6858000"/>
                </a:lnTo>
                <a:lnTo>
                  <a:pt x="1288793" y="6763858"/>
                </a:lnTo>
                <a:cubicBezTo>
                  <a:pt x="488044" y="5883061"/>
                  <a:pt x="0" y="4713011"/>
                  <a:pt x="0" y="3429001"/>
                </a:cubicBezTo>
                <a:cubicBezTo>
                  <a:pt x="0" y="2144991"/>
                  <a:pt x="488044" y="974941"/>
                  <a:pt x="1288793" y="94145"/>
                </a:cubicBezTo>
                <a:close/>
              </a:path>
            </a:pathLst>
          </a:cu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id="{C4207C57-7A3A-4C94-8CA2-CF5623C9DB4F}"/>
              </a:ext>
            </a:extLst>
          </p:cNvPr>
          <p:cNvSpPr>
            <a:spLocks noGrp="1"/>
          </p:cNvSpPr>
          <p:nvPr>
            <p:ph type="title"/>
          </p:nvPr>
        </p:nvSpPr>
        <p:spPr>
          <a:xfrm>
            <a:off x="1733360" y="365760"/>
            <a:ext cx="5478145" cy="1288238"/>
          </a:xfrm>
        </p:spPr>
        <p:txBody>
          <a:bodyPr anchor="ctr">
            <a:normAutofit/>
          </a:bodyPr>
          <a:lstStyle/>
          <a:p>
            <a:pPr fontAlgn="auto">
              <a:lnSpc>
                <a:spcPct val="90000"/>
              </a:lnSpc>
              <a:spcAft>
                <a:spcPts val="0"/>
              </a:spcAft>
              <a:defRPr/>
            </a:pPr>
            <a:r>
              <a:rPr lang="en-US" sz="4100">
                <a:solidFill>
                  <a:schemeClr val="tx1"/>
                </a:solidFill>
                <a:latin typeface="Raleway" pitchFamily="2" charset="0"/>
              </a:rPr>
              <a:t>Ordering Your Sample Kit</a:t>
            </a:r>
          </a:p>
        </p:txBody>
      </p:sp>
      <p:sp>
        <p:nvSpPr>
          <p:cNvPr id="16385" name="Content Placeholder 1">
            <a:extLst>
              <a:ext uri="{FF2B5EF4-FFF2-40B4-BE49-F238E27FC236}">
                <a16:creationId xmlns:a16="http://schemas.microsoft.com/office/drawing/2014/main" id="{E0858156-418B-4B78-97CC-DD27BA76AE4F}"/>
              </a:ext>
            </a:extLst>
          </p:cNvPr>
          <p:cNvSpPr>
            <a:spLocks noGrp="1"/>
          </p:cNvSpPr>
          <p:nvPr>
            <p:ph idx="1"/>
          </p:nvPr>
        </p:nvSpPr>
        <p:spPr>
          <a:xfrm>
            <a:off x="1624176" y="1956816"/>
            <a:ext cx="5688855" cy="4024884"/>
          </a:xfrm>
        </p:spPr>
        <p:txBody>
          <a:bodyPr anchor="t">
            <a:normAutofit/>
          </a:bodyPr>
          <a:lstStyle/>
          <a:p>
            <a:pPr>
              <a:defRPr/>
            </a:pPr>
            <a:r>
              <a:rPr lang="en-US" altLang="en-US" sz="2100">
                <a:solidFill>
                  <a:schemeClr val="tx1"/>
                </a:solidFill>
                <a:latin typeface="Raleway" pitchFamily="2" charset="0"/>
              </a:rPr>
              <a:t>You should provide the laboratory with:</a:t>
            </a:r>
          </a:p>
          <a:p>
            <a:pPr lvl="1">
              <a:defRPr/>
            </a:pPr>
            <a:r>
              <a:rPr lang="en-US" altLang="en-US" sz="2100">
                <a:solidFill>
                  <a:schemeClr val="tx1"/>
                </a:solidFill>
                <a:latin typeface="Raleway" pitchFamily="2" charset="0"/>
              </a:rPr>
              <a:t>The Project name</a:t>
            </a:r>
          </a:p>
          <a:p>
            <a:pPr lvl="1">
              <a:defRPr/>
            </a:pPr>
            <a:r>
              <a:rPr lang="en-US" altLang="en-US" sz="2100">
                <a:solidFill>
                  <a:schemeClr val="tx1"/>
                </a:solidFill>
                <a:latin typeface="Raleway" pitchFamily="2" charset="0"/>
              </a:rPr>
              <a:t>The date you need the results by</a:t>
            </a:r>
          </a:p>
          <a:p>
            <a:pPr lvl="1">
              <a:defRPr/>
            </a:pPr>
            <a:r>
              <a:rPr lang="en-US" altLang="en-US" sz="2100">
                <a:solidFill>
                  <a:schemeClr val="tx1"/>
                </a:solidFill>
                <a:latin typeface="Raleway" pitchFamily="2" charset="0"/>
              </a:rPr>
              <a:t>How the samples will be shipped (i.e. airline, etc.)</a:t>
            </a:r>
          </a:p>
          <a:p>
            <a:pPr lvl="1">
              <a:defRPr/>
            </a:pPr>
            <a:r>
              <a:rPr lang="en-US" altLang="en-US" sz="2100">
                <a:solidFill>
                  <a:schemeClr val="tx1"/>
                </a:solidFill>
                <a:latin typeface="Raleway" pitchFamily="2" charset="0"/>
              </a:rPr>
              <a:t>What type of analyses you need performed</a:t>
            </a:r>
          </a:p>
          <a:p>
            <a:pPr lvl="1">
              <a:defRPr/>
            </a:pPr>
            <a:r>
              <a:rPr lang="en-US" altLang="en-US" sz="2100">
                <a:solidFill>
                  <a:schemeClr val="tx1"/>
                </a:solidFill>
                <a:latin typeface="Raleway" pitchFamily="2" charset="0"/>
              </a:rPr>
              <a:t>Number of samples – including QC samples</a:t>
            </a:r>
          </a:p>
          <a:p>
            <a:pPr lvl="1">
              <a:defRPr/>
            </a:pPr>
            <a:r>
              <a:rPr lang="en-US" altLang="en-US" sz="2100">
                <a:solidFill>
                  <a:schemeClr val="tx1"/>
                </a:solidFill>
                <a:latin typeface="Raleway" pitchFamily="2" charset="0"/>
              </a:rPr>
              <a:t>How many trip blanks you will need</a:t>
            </a:r>
          </a:p>
        </p:txBody>
      </p:sp>
      <p:sp>
        <p:nvSpPr>
          <p:cNvPr id="16386" name="Slide Number Placeholder 2">
            <a:extLst>
              <a:ext uri="{FF2B5EF4-FFF2-40B4-BE49-F238E27FC236}">
                <a16:creationId xmlns:a16="http://schemas.microsoft.com/office/drawing/2014/main" id="{375AA7DC-48D8-44C1-A86A-2C5F1A38FDC2}"/>
              </a:ext>
            </a:extLst>
          </p:cNvPr>
          <p:cNvSpPr>
            <a:spLocks noGrp="1"/>
          </p:cNvSpPr>
          <p:nvPr>
            <p:ph type="sldNum" sz="quarter" idx="12"/>
          </p:nvPr>
        </p:nvSpPr>
        <p:spPr>
          <a:xfrm>
            <a:off x="8447784" y="6108192"/>
            <a:ext cx="397047" cy="548640"/>
          </a:xfrm>
          <a:prstGeom prst="ellipse">
            <a:avLst/>
          </a:prstGeom>
          <a:solidFill>
            <a:srgbClr val="808080"/>
          </a:solidFill>
          <a:extLs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defRPr>
                <a:solidFill>
                  <a:schemeClr val="tx1"/>
                </a:solidFill>
                <a:latin typeface="Lucida Sans Unicode" panose="020B0602030504020204" pitchFamily="34" charset="0"/>
                <a:cs typeface="Arial" panose="020B0604020202020204" pitchFamily="34" charset="0"/>
              </a:defRPr>
            </a:lvl1pPr>
            <a:lvl2pPr marL="742950" indent="-285750">
              <a:defRPr>
                <a:solidFill>
                  <a:schemeClr val="tx1"/>
                </a:solidFill>
                <a:latin typeface="Lucida Sans Unicode" panose="020B0602030504020204" pitchFamily="34" charset="0"/>
                <a:cs typeface="Arial" panose="020B0604020202020204" pitchFamily="34" charset="0"/>
              </a:defRPr>
            </a:lvl2pPr>
            <a:lvl3pPr marL="1143000" indent="-228600">
              <a:defRPr>
                <a:solidFill>
                  <a:schemeClr val="tx1"/>
                </a:solidFill>
                <a:latin typeface="Lucida Sans Unicode" panose="020B0602030504020204" pitchFamily="34" charset="0"/>
                <a:cs typeface="Arial" panose="020B0604020202020204" pitchFamily="34" charset="0"/>
              </a:defRPr>
            </a:lvl3pPr>
            <a:lvl4pPr marL="1600200" indent="-228600">
              <a:defRPr>
                <a:solidFill>
                  <a:schemeClr val="tx1"/>
                </a:solidFill>
                <a:latin typeface="Lucida Sans Unicode" panose="020B0602030504020204" pitchFamily="34" charset="0"/>
                <a:cs typeface="Arial" panose="020B0604020202020204" pitchFamily="34" charset="0"/>
              </a:defRPr>
            </a:lvl4pPr>
            <a:lvl5pPr marL="2057400" indent="-228600">
              <a:defRPr>
                <a:solidFill>
                  <a:schemeClr val="tx1"/>
                </a:solidFill>
                <a:latin typeface="Lucida Sans Unicode" panose="020B0602030504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9pPr>
          </a:lstStyle>
          <a:p>
            <a:pPr algn="ctr">
              <a:spcAft>
                <a:spcPts val="600"/>
              </a:spcAft>
              <a:defRPr/>
            </a:pPr>
            <a:fld id="{1B323599-7F06-48DE-94EC-BB6CB6E7EC93}" type="slidenum">
              <a:rPr lang="en-US" altLang="en-US" sz="1300">
                <a:latin typeface="Raleway" pitchFamily="2" charset="0"/>
              </a:rPr>
              <a:pPr algn="ctr">
                <a:spcAft>
                  <a:spcPts val="600"/>
                </a:spcAft>
                <a:defRPr/>
              </a:pPr>
              <a:t>2</a:t>
            </a:fld>
            <a:endParaRPr lang="en-US" altLang="en-US" sz="1300">
              <a:latin typeface="Raleway" pitchFamily="2" charset="0"/>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6385">
                                            <p:txEl>
                                              <p:pRg st="1" end="1"/>
                                            </p:txEl>
                                          </p:spTgt>
                                        </p:tgtEl>
                                        <p:attrNameLst>
                                          <p:attrName>style.visibility</p:attrName>
                                        </p:attrNameLst>
                                      </p:cBhvr>
                                      <p:to>
                                        <p:strVal val="visible"/>
                                      </p:to>
                                    </p:set>
                                    <p:animEffect transition="in" filter="fade">
                                      <p:cBhvr>
                                        <p:cTn id="7" dur="1000"/>
                                        <p:tgtEl>
                                          <p:spTgt spid="16385">
                                            <p:txEl>
                                              <p:pRg st="1" end="1"/>
                                            </p:txEl>
                                          </p:spTgt>
                                        </p:tgtEl>
                                      </p:cBhvr>
                                    </p:animEffect>
                                    <p:anim calcmode="lin" valueType="num">
                                      <p:cBhvr>
                                        <p:cTn id="8" dur="1000" fill="hold"/>
                                        <p:tgtEl>
                                          <p:spTgt spid="1638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638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6385">
                                            <p:txEl>
                                              <p:pRg st="2" end="2"/>
                                            </p:txEl>
                                          </p:spTgt>
                                        </p:tgtEl>
                                        <p:attrNameLst>
                                          <p:attrName>style.visibility</p:attrName>
                                        </p:attrNameLst>
                                      </p:cBhvr>
                                      <p:to>
                                        <p:strVal val="visible"/>
                                      </p:to>
                                    </p:set>
                                    <p:animEffect transition="in" filter="fade">
                                      <p:cBhvr>
                                        <p:cTn id="14" dur="1000"/>
                                        <p:tgtEl>
                                          <p:spTgt spid="16385">
                                            <p:txEl>
                                              <p:pRg st="2" end="2"/>
                                            </p:txEl>
                                          </p:spTgt>
                                        </p:tgtEl>
                                      </p:cBhvr>
                                    </p:animEffect>
                                    <p:anim calcmode="lin" valueType="num">
                                      <p:cBhvr>
                                        <p:cTn id="15" dur="1000" fill="hold"/>
                                        <p:tgtEl>
                                          <p:spTgt spid="1638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638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6385">
                                            <p:txEl>
                                              <p:pRg st="3" end="3"/>
                                            </p:txEl>
                                          </p:spTgt>
                                        </p:tgtEl>
                                        <p:attrNameLst>
                                          <p:attrName>style.visibility</p:attrName>
                                        </p:attrNameLst>
                                      </p:cBhvr>
                                      <p:to>
                                        <p:strVal val="visible"/>
                                      </p:to>
                                    </p:set>
                                    <p:animEffect transition="in" filter="fade">
                                      <p:cBhvr>
                                        <p:cTn id="21" dur="1000"/>
                                        <p:tgtEl>
                                          <p:spTgt spid="16385">
                                            <p:txEl>
                                              <p:pRg st="3" end="3"/>
                                            </p:txEl>
                                          </p:spTgt>
                                        </p:tgtEl>
                                      </p:cBhvr>
                                    </p:animEffect>
                                    <p:anim calcmode="lin" valueType="num">
                                      <p:cBhvr>
                                        <p:cTn id="22" dur="1000" fill="hold"/>
                                        <p:tgtEl>
                                          <p:spTgt spid="16385">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1638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16385">
                                            <p:txEl>
                                              <p:pRg st="4" end="4"/>
                                            </p:txEl>
                                          </p:spTgt>
                                        </p:tgtEl>
                                        <p:attrNameLst>
                                          <p:attrName>style.visibility</p:attrName>
                                        </p:attrNameLst>
                                      </p:cBhvr>
                                      <p:to>
                                        <p:strVal val="visible"/>
                                      </p:to>
                                    </p:set>
                                    <p:animEffect transition="in" filter="fade">
                                      <p:cBhvr>
                                        <p:cTn id="28" dur="1000"/>
                                        <p:tgtEl>
                                          <p:spTgt spid="16385">
                                            <p:txEl>
                                              <p:pRg st="4" end="4"/>
                                            </p:txEl>
                                          </p:spTgt>
                                        </p:tgtEl>
                                      </p:cBhvr>
                                    </p:animEffect>
                                    <p:anim calcmode="lin" valueType="num">
                                      <p:cBhvr>
                                        <p:cTn id="29" dur="1000" fill="hold"/>
                                        <p:tgtEl>
                                          <p:spTgt spid="16385">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1638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16385">
                                            <p:txEl>
                                              <p:pRg st="5" end="5"/>
                                            </p:txEl>
                                          </p:spTgt>
                                        </p:tgtEl>
                                        <p:attrNameLst>
                                          <p:attrName>style.visibility</p:attrName>
                                        </p:attrNameLst>
                                      </p:cBhvr>
                                      <p:to>
                                        <p:strVal val="visible"/>
                                      </p:to>
                                    </p:set>
                                    <p:animEffect transition="in" filter="fade">
                                      <p:cBhvr>
                                        <p:cTn id="35" dur="1000"/>
                                        <p:tgtEl>
                                          <p:spTgt spid="16385">
                                            <p:txEl>
                                              <p:pRg st="5" end="5"/>
                                            </p:txEl>
                                          </p:spTgt>
                                        </p:tgtEl>
                                      </p:cBhvr>
                                    </p:animEffect>
                                    <p:anim calcmode="lin" valueType="num">
                                      <p:cBhvr>
                                        <p:cTn id="36" dur="1000" fill="hold"/>
                                        <p:tgtEl>
                                          <p:spTgt spid="16385">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1638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16385">
                                            <p:txEl>
                                              <p:pRg st="6" end="6"/>
                                            </p:txEl>
                                          </p:spTgt>
                                        </p:tgtEl>
                                        <p:attrNameLst>
                                          <p:attrName>style.visibility</p:attrName>
                                        </p:attrNameLst>
                                      </p:cBhvr>
                                      <p:to>
                                        <p:strVal val="visible"/>
                                      </p:to>
                                    </p:set>
                                    <p:animEffect transition="in" filter="fade">
                                      <p:cBhvr>
                                        <p:cTn id="42" dur="1000"/>
                                        <p:tgtEl>
                                          <p:spTgt spid="16385">
                                            <p:txEl>
                                              <p:pRg st="6" end="6"/>
                                            </p:txEl>
                                          </p:spTgt>
                                        </p:tgtEl>
                                      </p:cBhvr>
                                    </p:animEffect>
                                    <p:anim calcmode="lin" valueType="num">
                                      <p:cBhvr>
                                        <p:cTn id="43" dur="1000" fill="hold"/>
                                        <p:tgtEl>
                                          <p:spTgt spid="16385">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1638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4" name="Rectangle 133">
            <a:extLst>
              <a:ext uri="{FF2B5EF4-FFF2-40B4-BE49-F238E27FC236}">
                <a16:creationId xmlns:a16="http://schemas.microsoft.com/office/drawing/2014/main" id="{FC0DEEBF-DB94-4E7E-A9D3-84FA863C3B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531267" y="3509963"/>
            <a:ext cx="5319162" cy="2967839"/>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id="{137115E4-8E71-4482-AC23-78AF9EBF26F1}"/>
              </a:ext>
            </a:extLst>
          </p:cNvPr>
          <p:cNvSpPr>
            <a:spLocks noGrp="1"/>
          </p:cNvSpPr>
          <p:nvPr>
            <p:ph type="title"/>
          </p:nvPr>
        </p:nvSpPr>
        <p:spPr>
          <a:xfrm>
            <a:off x="3766365" y="3812954"/>
            <a:ext cx="4848966" cy="1516014"/>
          </a:xfrm>
        </p:spPr>
        <p:txBody>
          <a:bodyPr vert="horz" lIns="91440" tIns="45720" rIns="91440" bIns="45720" rtlCol="0" anchor="b">
            <a:normAutofit/>
          </a:bodyPr>
          <a:lstStyle/>
          <a:p>
            <a:pPr algn="l" eaLnBrk="1" fontAlgn="auto" hangingPunct="1">
              <a:lnSpc>
                <a:spcPct val="90000"/>
              </a:lnSpc>
              <a:spcAft>
                <a:spcPts val="0"/>
              </a:spcAft>
              <a:defRPr/>
            </a:pPr>
            <a:r>
              <a:rPr lang="en-US" sz="4200" kern="1200" dirty="0">
                <a:latin typeface="Raleway" pitchFamily="2" charset="0"/>
                <a:ea typeface="+mj-ea"/>
                <a:cs typeface="+mj-cs"/>
              </a:rPr>
              <a:t>Example Sample Bottles &amp; Jars</a:t>
            </a:r>
          </a:p>
        </p:txBody>
      </p:sp>
      <p:pic>
        <p:nvPicPr>
          <p:cNvPr id="6149" name="Picture 5" descr="http://www.sigmaaldrich.com/medium/prodimages/e/e001203.jpg">
            <a:extLst>
              <a:ext uri="{FF2B5EF4-FFF2-40B4-BE49-F238E27FC236}">
                <a16:creationId xmlns:a16="http://schemas.microsoft.com/office/drawing/2014/main" id="{8C1E5383-2C73-472E-B84E-533A9E437B1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 b="3134"/>
          <a:stretch/>
        </p:blipFill>
        <p:spPr bwMode="auto">
          <a:xfrm>
            <a:off x="238226" y="321733"/>
            <a:ext cx="3120339" cy="2222497"/>
          </a:xfrm>
          <a:prstGeom prst="rect">
            <a:avLst/>
          </a:prstGeom>
          <a:noFill/>
          <a:extLst>
            <a:ext uri="{909E8E84-426E-40DD-AFC4-6F175D3DCCD1}">
              <a14:hiddenFill xmlns:a14="http://schemas.microsoft.com/office/drawing/2010/main">
                <a:solidFill>
                  <a:srgbClr val="FFFFFF"/>
                </a:solidFill>
              </a14:hiddenFill>
            </a:ext>
          </a:extLst>
        </p:spPr>
      </p:pic>
      <p:cxnSp>
        <p:nvCxnSpPr>
          <p:cNvPr id="136" name="Straight Connector 135">
            <a:extLst>
              <a:ext uri="{FF2B5EF4-FFF2-40B4-BE49-F238E27FC236}">
                <a16:creationId xmlns:a16="http://schemas.microsoft.com/office/drawing/2014/main" id="{77A9CA3A-7216-41E0-B3CD-058077FD396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853715" y="5443086"/>
            <a:ext cx="480060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6150" name="Picture 6" descr="I-Chem® Boston-Round Amber Glass Environmental Sample Bottles">
            <a:extLst>
              <a:ext uri="{FF2B5EF4-FFF2-40B4-BE49-F238E27FC236}">
                <a16:creationId xmlns:a16="http://schemas.microsoft.com/office/drawing/2014/main" id="{6F761B1D-2673-48B8-8AA9-A1648A5C8E8C}"/>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957"/>
          <a:stretch/>
        </p:blipFill>
        <p:spPr bwMode="auto">
          <a:xfrm>
            <a:off x="238226" y="2705099"/>
            <a:ext cx="3120339" cy="3831167"/>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http://ecx.images-amazon.com/images/I/31IMt1pTnSL._SL500_AA300_.jpg">
            <a:extLst>
              <a:ext uri="{FF2B5EF4-FFF2-40B4-BE49-F238E27FC236}">
                <a16:creationId xmlns:a16="http://schemas.microsoft.com/office/drawing/2014/main" id="{970DDA20-7085-4860-98AA-C166063E0069}"/>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2196" r="18608" b="-3"/>
          <a:stretch/>
        </p:blipFill>
        <p:spPr bwMode="auto">
          <a:xfrm>
            <a:off x="3479006" y="299364"/>
            <a:ext cx="2081485" cy="30081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2" name="Picture 7">
            <a:extLst>
              <a:ext uri="{FF2B5EF4-FFF2-40B4-BE49-F238E27FC236}">
                <a16:creationId xmlns:a16="http://schemas.microsoft.com/office/drawing/2014/main" id="{3C575DAE-7DE5-48AB-840A-677094A1D816}"/>
              </a:ext>
            </a:extLst>
          </p:cNvPr>
          <p:cNvPicPr>
            <a:picLocks noChangeAspect="1"/>
          </p:cNvPicPr>
          <p:nvPr/>
        </p:nvPicPr>
        <p:blipFill rotWithShape="1">
          <a:blip r:embed="rId5">
            <a:extLst>
              <a:ext uri="{28A0092B-C50C-407E-A947-70E740481C1C}">
                <a14:useLocalDpi xmlns:a14="http://schemas.microsoft.com/office/drawing/2010/main" val="0"/>
              </a:ext>
            </a:extLst>
          </a:blip>
          <a:srcRect l="4710" r="14825" b="-1"/>
          <a:stretch/>
        </p:blipFill>
        <p:spPr bwMode="auto">
          <a:xfrm>
            <a:off x="5681103" y="299363"/>
            <a:ext cx="3231516" cy="30081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09" name="Slide Number Placeholder 2">
            <a:extLst>
              <a:ext uri="{FF2B5EF4-FFF2-40B4-BE49-F238E27FC236}">
                <a16:creationId xmlns:a16="http://schemas.microsoft.com/office/drawing/2014/main" id="{45415FAD-16CD-4902-AED5-7404BC24739A}"/>
              </a:ext>
            </a:extLst>
          </p:cNvPr>
          <p:cNvSpPr>
            <a:spLocks noGrp="1"/>
          </p:cNvSpPr>
          <p:nvPr>
            <p:ph type="sldNum" sz="quarter" idx="12"/>
          </p:nvPr>
        </p:nvSpPr>
        <p:spPr>
          <a:xfrm>
            <a:off x="6793029" y="6536267"/>
            <a:ext cx="2057400" cy="30692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a:bodyPr>
          <a:lstStyle>
            <a:lvl1pPr>
              <a:defRPr>
                <a:solidFill>
                  <a:schemeClr val="tx1"/>
                </a:solidFill>
                <a:latin typeface="Lucida Sans Unicode" panose="020B0602030504020204" pitchFamily="34" charset="0"/>
                <a:cs typeface="Arial" panose="020B0604020202020204" pitchFamily="34" charset="0"/>
              </a:defRPr>
            </a:lvl1pPr>
            <a:lvl2pPr marL="742950" indent="-285750">
              <a:defRPr>
                <a:solidFill>
                  <a:schemeClr val="tx1"/>
                </a:solidFill>
                <a:latin typeface="Lucida Sans Unicode" panose="020B0602030504020204" pitchFamily="34" charset="0"/>
                <a:cs typeface="Arial" panose="020B0604020202020204" pitchFamily="34" charset="0"/>
              </a:defRPr>
            </a:lvl2pPr>
            <a:lvl3pPr marL="1143000" indent="-228600">
              <a:defRPr>
                <a:solidFill>
                  <a:schemeClr val="tx1"/>
                </a:solidFill>
                <a:latin typeface="Lucida Sans Unicode" panose="020B0602030504020204" pitchFamily="34" charset="0"/>
                <a:cs typeface="Arial" panose="020B0604020202020204" pitchFamily="34" charset="0"/>
              </a:defRPr>
            </a:lvl3pPr>
            <a:lvl4pPr marL="1600200" indent="-228600">
              <a:defRPr>
                <a:solidFill>
                  <a:schemeClr val="tx1"/>
                </a:solidFill>
                <a:latin typeface="Lucida Sans Unicode" panose="020B0602030504020204" pitchFamily="34" charset="0"/>
                <a:cs typeface="Arial" panose="020B0604020202020204" pitchFamily="34" charset="0"/>
              </a:defRPr>
            </a:lvl4pPr>
            <a:lvl5pPr marL="2057400" indent="-228600">
              <a:defRPr>
                <a:solidFill>
                  <a:schemeClr val="tx1"/>
                </a:solidFill>
                <a:latin typeface="Lucida Sans Unicode" panose="020B0602030504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cs typeface="Arial" panose="020B0604020202020204" pitchFamily="34" charset="0"/>
              </a:defRPr>
            </a:lvl9pPr>
          </a:lstStyle>
          <a:p>
            <a:pPr>
              <a:spcAft>
                <a:spcPts val="600"/>
              </a:spcAft>
              <a:defRPr/>
            </a:pPr>
            <a:fld id="{90FB6ACC-F839-41E2-956B-AF371D780FB2}" type="slidenum">
              <a:rPr lang="en-US" altLang="en-US" sz="1200">
                <a:solidFill>
                  <a:schemeClr val="tx1">
                    <a:tint val="75000"/>
                  </a:schemeClr>
                </a:solidFill>
                <a:latin typeface="+mn-lt"/>
                <a:ea typeface="+mn-ea"/>
                <a:cs typeface="+mn-cs"/>
              </a:rPr>
              <a:pPr>
                <a:spcAft>
                  <a:spcPts val="600"/>
                </a:spcAft>
                <a:defRPr/>
              </a:pPr>
              <a:t>3</a:t>
            </a:fld>
            <a:endParaRPr lang="en-US" altLang="en-US" sz="1200">
              <a:solidFill>
                <a:schemeClr val="tx1">
                  <a:tint val="75000"/>
                </a:schemeClr>
              </a:solidFill>
              <a:latin typeface="+mn-lt"/>
              <a:ea typeface="+mn-ea"/>
              <a:cs typeface="+mn-cs"/>
            </a:endParaRPr>
          </a:p>
        </p:txBody>
      </p:sp>
      <p:sp>
        <p:nvSpPr>
          <p:cNvPr id="6151" name="AutoShape 2" descr="Image result for soil sampling jar">
            <a:extLst>
              <a:ext uri="{FF2B5EF4-FFF2-40B4-BE49-F238E27FC236}">
                <a16:creationId xmlns:a16="http://schemas.microsoft.com/office/drawing/2014/main" id="{1AC0E7F6-A2DD-49F5-9F85-2BF720FF6362}"/>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rgbClr val="FFFF00"/>
                </a:solidFill>
                <a:latin typeface="Century Gothic" panose="020B0502020202020204" pitchFamily="34" charset="0"/>
                <a:ea typeface="MS PGothic" panose="020B0600070205080204" pitchFamily="34" charset="-128"/>
              </a:defRPr>
            </a:lvl1pPr>
            <a:lvl2pPr marL="742950" indent="-285750">
              <a:spcBef>
                <a:spcPct val="20000"/>
              </a:spcBef>
              <a:buChar char="–"/>
              <a:defRPr sz="2800">
                <a:solidFill>
                  <a:srgbClr val="FFFF00"/>
                </a:solidFill>
                <a:latin typeface="Century Gothic" panose="020B0502020202020204" pitchFamily="34" charset="0"/>
                <a:ea typeface="MS PGothic" panose="020B0600070205080204" pitchFamily="34" charset="-128"/>
              </a:defRPr>
            </a:lvl2pPr>
            <a:lvl3pPr marL="1143000" indent="-228600">
              <a:spcBef>
                <a:spcPct val="20000"/>
              </a:spcBef>
              <a:buChar char="•"/>
              <a:defRPr sz="2400">
                <a:solidFill>
                  <a:srgbClr val="FFFF00"/>
                </a:solidFill>
                <a:latin typeface="Century Gothic" panose="020B0502020202020204" pitchFamily="34" charset="0"/>
                <a:ea typeface="MS PGothic" panose="020B0600070205080204" pitchFamily="34" charset="-128"/>
              </a:defRPr>
            </a:lvl3pPr>
            <a:lvl4pPr marL="1600200" indent="-228600">
              <a:spcBef>
                <a:spcPct val="20000"/>
              </a:spcBef>
              <a:buChar char="–"/>
              <a:defRPr sz="2000">
                <a:solidFill>
                  <a:srgbClr val="FFFF00"/>
                </a:solidFill>
                <a:latin typeface="Century Gothic" panose="020B0502020202020204" pitchFamily="34" charset="0"/>
                <a:ea typeface="MS PGothic" panose="020B0600070205080204" pitchFamily="34" charset="-128"/>
              </a:defRPr>
            </a:lvl4pPr>
            <a:lvl5pPr marL="2057400" indent="-228600">
              <a:spcBef>
                <a:spcPct val="20000"/>
              </a:spcBef>
              <a:buChar char="»"/>
              <a:defRPr sz="2000">
                <a:solidFill>
                  <a:srgbClr val="FFFF00"/>
                </a:solidFill>
                <a:latin typeface="Century Gothic" panose="020B0502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rgbClr val="FFFF00"/>
                </a:solidFill>
                <a:latin typeface="Century Gothic" panose="020B0502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rgbClr val="FFFF00"/>
                </a:solidFill>
                <a:latin typeface="Century Gothic" panose="020B0502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rgbClr val="FFFF00"/>
                </a:solidFill>
                <a:latin typeface="Century Gothic" panose="020B0502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rgbClr val="FFFF00"/>
                </a:solidFill>
                <a:latin typeface="Century Gothic" panose="020B0502020202020204" pitchFamily="34" charset="0"/>
                <a:ea typeface="MS PGothic" panose="020B0600070205080204" pitchFamily="34" charset="-128"/>
              </a:defRPr>
            </a:lvl9pPr>
          </a:lstStyle>
          <a:p>
            <a:pPr>
              <a:spcBef>
                <a:spcPct val="0"/>
              </a:spcBef>
              <a:buFontTx/>
              <a:buNone/>
            </a:pPr>
            <a:endParaRPr lang="en-US" altLang="en-US" sz="2400">
              <a:solidFill>
                <a:schemeClr val="tx1"/>
              </a:solidFill>
              <a:latin typeface="Lucida Sans Unicode" panose="020B0602030504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childTnLst>
                                    <p:set>
                                      <p:cBhvr>
                                        <p:cTn id="6" dur="1" fill="hold">
                                          <p:stCondLst>
                                            <p:cond delay="0"/>
                                          </p:stCondLst>
                                        </p:cTn>
                                        <p:tgtEl>
                                          <p:spTgt spid="6148"/>
                                        </p:tgtEl>
                                        <p:attrNameLst>
                                          <p:attrName>style.visibility</p:attrName>
                                        </p:attrNameLst>
                                      </p:cBhvr>
                                      <p:to>
                                        <p:strVal val="visible"/>
                                      </p:to>
                                    </p:set>
                                    <p:anim calcmode="lin" valueType="num">
                                      <p:cBhvr>
                                        <p:cTn id="7" dur="1000" fill="hold"/>
                                        <p:tgtEl>
                                          <p:spTgt spid="6148"/>
                                        </p:tgtEl>
                                        <p:attrNameLst>
                                          <p:attrName>ppt_w</p:attrName>
                                        </p:attrNameLst>
                                      </p:cBhvr>
                                      <p:tavLst>
                                        <p:tav tm="0">
                                          <p:val>
                                            <p:fltVal val="0"/>
                                          </p:val>
                                        </p:tav>
                                        <p:tav tm="100000">
                                          <p:val>
                                            <p:strVal val="#ppt_w"/>
                                          </p:val>
                                        </p:tav>
                                      </p:tavLst>
                                    </p:anim>
                                    <p:anim calcmode="lin" valueType="num">
                                      <p:cBhvr>
                                        <p:cTn id="8" dur="1000" fill="hold"/>
                                        <p:tgtEl>
                                          <p:spTgt spid="6148"/>
                                        </p:tgtEl>
                                        <p:attrNameLst>
                                          <p:attrName>ppt_h</p:attrName>
                                        </p:attrNameLst>
                                      </p:cBhvr>
                                      <p:tavLst>
                                        <p:tav tm="0">
                                          <p:val>
                                            <p:fltVal val="0"/>
                                          </p:val>
                                        </p:tav>
                                        <p:tav tm="100000">
                                          <p:val>
                                            <p:strVal val="#ppt_h"/>
                                          </p:val>
                                        </p:tav>
                                      </p:tavLst>
                                    </p:anim>
                                    <p:anim calcmode="lin" valueType="num">
                                      <p:cBhvr>
                                        <p:cTn id="9" dur="1000" fill="hold"/>
                                        <p:tgtEl>
                                          <p:spTgt spid="6148"/>
                                        </p:tgtEl>
                                        <p:attrNameLst>
                                          <p:attrName>style.rotation</p:attrName>
                                        </p:attrNameLst>
                                      </p:cBhvr>
                                      <p:tavLst>
                                        <p:tav tm="0">
                                          <p:val>
                                            <p:fltVal val="90"/>
                                          </p:val>
                                        </p:tav>
                                        <p:tav tm="100000">
                                          <p:val>
                                            <p:fltVal val="0"/>
                                          </p:val>
                                        </p:tav>
                                      </p:tavLst>
                                    </p:anim>
                                    <p:animEffect transition="in" filter="fade">
                                      <p:cBhvr>
                                        <p:cTn id="10" dur="1000"/>
                                        <p:tgtEl>
                                          <p:spTgt spid="6148"/>
                                        </p:tgtEl>
                                      </p:cBhvr>
                                    </p:animEffect>
                                  </p:childTnLst>
                                </p:cTn>
                              </p:par>
                              <p:par>
                                <p:cTn id="11" presetID="31" presetClass="entr" presetSubtype="0" fill="hold" nodeType="withEffect">
                                  <p:stCondLst>
                                    <p:cond delay="0"/>
                                  </p:stCondLst>
                                  <p:childTnLst>
                                    <p:set>
                                      <p:cBhvr>
                                        <p:cTn id="12" dur="1" fill="hold">
                                          <p:stCondLst>
                                            <p:cond delay="0"/>
                                          </p:stCondLst>
                                        </p:cTn>
                                        <p:tgtEl>
                                          <p:spTgt spid="6149"/>
                                        </p:tgtEl>
                                        <p:attrNameLst>
                                          <p:attrName>style.visibility</p:attrName>
                                        </p:attrNameLst>
                                      </p:cBhvr>
                                      <p:to>
                                        <p:strVal val="visible"/>
                                      </p:to>
                                    </p:set>
                                    <p:anim calcmode="lin" valueType="num">
                                      <p:cBhvr>
                                        <p:cTn id="13" dur="1000" fill="hold"/>
                                        <p:tgtEl>
                                          <p:spTgt spid="6149"/>
                                        </p:tgtEl>
                                        <p:attrNameLst>
                                          <p:attrName>ppt_w</p:attrName>
                                        </p:attrNameLst>
                                      </p:cBhvr>
                                      <p:tavLst>
                                        <p:tav tm="0">
                                          <p:val>
                                            <p:fltVal val="0"/>
                                          </p:val>
                                        </p:tav>
                                        <p:tav tm="100000">
                                          <p:val>
                                            <p:strVal val="#ppt_w"/>
                                          </p:val>
                                        </p:tav>
                                      </p:tavLst>
                                    </p:anim>
                                    <p:anim calcmode="lin" valueType="num">
                                      <p:cBhvr>
                                        <p:cTn id="14" dur="1000" fill="hold"/>
                                        <p:tgtEl>
                                          <p:spTgt spid="6149"/>
                                        </p:tgtEl>
                                        <p:attrNameLst>
                                          <p:attrName>ppt_h</p:attrName>
                                        </p:attrNameLst>
                                      </p:cBhvr>
                                      <p:tavLst>
                                        <p:tav tm="0">
                                          <p:val>
                                            <p:fltVal val="0"/>
                                          </p:val>
                                        </p:tav>
                                        <p:tav tm="100000">
                                          <p:val>
                                            <p:strVal val="#ppt_h"/>
                                          </p:val>
                                        </p:tav>
                                      </p:tavLst>
                                    </p:anim>
                                    <p:anim calcmode="lin" valueType="num">
                                      <p:cBhvr>
                                        <p:cTn id="15" dur="1000" fill="hold"/>
                                        <p:tgtEl>
                                          <p:spTgt spid="6149"/>
                                        </p:tgtEl>
                                        <p:attrNameLst>
                                          <p:attrName>style.rotation</p:attrName>
                                        </p:attrNameLst>
                                      </p:cBhvr>
                                      <p:tavLst>
                                        <p:tav tm="0">
                                          <p:val>
                                            <p:fltVal val="90"/>
                                          </p:val>
                                        </p:tav>
                                        <p:tav tm="100000">
                                          <p:val>
                                            <p:fltVal val="0"/>
                                          </p:val>
                                        </p:tav>
                                      </p:tavLst>
                                    </p:anim>
                                    <p:animEffect transition="in" filter="fade">
                                      <p:cBhvr>
                                        <p:cTn id="16" dur="1000"/>
                                        <p:tgtEl>
                                          <p:spTgt spid="6149"/>
                                        </p:tgtEl>
                                      </p:cBhvr>
                                    </p:animEffect>
                                  </p:childTnLst>
                                </p:cTn>
                              </p:par>
                              <p:par>
                                <p:cTn id="17" presetID="31" presetClass="entr" presetSubtype="0" fill="hold" nodeType="withEffect">
                                  <p:stCondLst>
                                    <p:cond delay="0"/>
                                  </p:stCondLst>
                                  <p:childTnLst>
                                    <p:set>
                                      <p:cBhvr>
                                        <p:cTn id="18" dur="1" fill="hold">
                                          <p:stCondLst>
                                            <p:cond delay="0"/>
                                          </p:stCondLst>
                                        </p:cTn>
                                        <p:tgtEl>
                                          <p:spTgt spid="6152"/>
                                        </p:tgtEl>
                                        <p:attrNameLst>
                                          <p:attrName>style.visibility</p:attrName>
                                        </p:attrNameLst>
                                      </p:cBhvr>
                                      <p:to>
                                        <p:strVal val="visible"/>
                                      </p:to>
                                    </p:set>
                                    <p:anim calcmode="lin" valueType="num">
                                      <p:cBhvr>
                                        <p:cTn id="19" dur="1000" fill="hold"/>
                                        <p:tgtEl>
                                          <p:spTgt spid="6152"/>
                                        </p:tgtEl>
                                        <p:attrNameLst>
                                          <p:attrName>ppt_w</p:attrName>
                                        </p:attrNameLst>
                                      </p:cBhvr>
                                      <p:tavLst>
                                        <p:tav tm="0">
                                          <p:val>
                                            <p:fltVal val="0"/>
                                          </p:val>
                                        </p:tav>
                                        <p:tav tm="100000">
                                          <p:val>
                                            <p:strVal val="#ppt_w"/>
                                          </p:val>
                                        </p:tav>
                                      </p:tavLst>
                                    </p:anim>
                                    <p:anim calcmode="lin" valueType="num">
                                      <p:cBhvr>
                                        <p:cTn id="20" dur="1000" fill="hold"/>
                                        <p:tgtEl>
                                          <p:spTgt spid="6152"/>
                                        </p:tgtEl>
                                        <p:attrNameLst>
                                          <p:attrName>ppt_h</p:attrName>
                                        </p:attrNameLst>
                                      </p:cBhvr>
                                      <p:tavLst>
                                        <p:tav tm="0">
                                          <p:val>
                                            <p:fltVal val="0"/>
                                          </p:val>
                                        </p:tav>
                                        <p:tav tm="100000">
                                          <p:val>
                                            <p:strVal val="#ppt_h"/>
                                          </p:val>
                                        </p:tav>
                                      </p:tavLst>
                                    </p:anim>
                                    <p:anim calcmode="lin" valueType="num">
                                      <p:cBhvr>
                                        <p:cTn id="21" dur="1000" fill="hold"/>
                                        <p:tgtEl>
                                          <p:spTgt spid="6152"/>
                                        </p:tgtEl>
                                        <p:attrNameLst>
                                          <p:attrName>style.rotation</p:attrName>
                                        </p:attrNameLst>
                                      </p:cBhvr>
                                      <p:tavLst>
                                        <p:tav tm="0">
                                          <p:val>
                                            <p:fltVal val="90"/>
                                          </p:val>
                                        </p:tav>
                                        <p:tav tm="100000">
                                          <p:val>
                                            <p:fltVal val="0"/>
                                          </p:val>
                                        </p:tav>
                                      </p:tavLst>
                                    </p:anim>
                                    <p:animEffect transition="in" filter="fade">
                                      <p:cBhvr>
                                        <p:cTn id="22" dur="1000"/>
                                        <p:tgtEl>
                                          <p:spTgt spid="6152"/>
                                        </p:tgtEl>
                                      </p:cBhvr>
                                    </p:animEffect>
                                  </p:childTnLst>
                                </p:cTn>
                              </p:par>
                              <p:par>
                                <p:cTn id="23" presetID="31" presetClass="entr" presetSubtype="0" fill="hold" nodeType="withEffect">
                                  <p:stCondLst>
                                    <p:cond delay="0"/>
                                  </p:stCondLst>
                                  <p:childTnLst>
                                    <p:set>
                                      <p:cBhvr>
                                        <p:cTn id="24" dur="1" fill="hold">
                                          <p:stCondLst>
                                            <p:cond delay="0"/>
                                          </p:stCondLst>
                                        </p:cTn>
                                        <p:tgtEl>
                                          <p:spTgt spid="6150"/>
                                        </p:tgtEl>
                                        <p:attrNameLst>
                                          <p:attrName>style.visibility</p:attrName>
                                        </p:attrNameLst>
                                      </p:cBhvr>
                                      <p:to>
                                        <p:strVal val="visible"/>
                                      </p:to>
                                    </p:set>
                                    <p:anim calcmode="lin" valueType="num">
                                      <p:cBhvr>
                                        <p:cTn id="25" dur="1000" fill="hold"/>
                                        <p:tgtEl>
                                          <p:spTgt spid="6150"/>
                                        </p:tgtEl>
                                        <p:attrNameLst>
                                          <p:attrName>ppt_w</p:attrName>
                                        </p:attrNameLst>
                                      </p:cBhvr>
                                      <p:tavLst>
                                        <p:tav tm="0">
                                          <p:val>
                                            <p:fltVal val="0"/>
                                          </p:val>
                                        </p:tav>
                                        <p:tav tm="100000">
                                          <p:val>
                                            <p:strVal val="#ppt_w"/>
                                          </p:val>
                                        </p:tav>
                                      </p:tavLst>
                                    </p:anim>
                                    <p:anim calcmode="lin" valueType="num">
                                      <p:cBhvr>
                                        <p:cTn id="26" dur="1000" fill="hold"/>
                                        <p:tgtEl>
                                          <p:spTgt spid="6150"/>
                                        </p:tgtEl>
                                        <p:attrNameLst>
                                          <p:attrName>ppt_h</p:attrName>
                                        </p:attrNameLst>
                                      </p:cBhvr>
                                      <p:tavLst>
                                        <p:tav tm="0">
                                          <p:val>
                                            <p:fltVal val="0"/>
                                          </p:val>
                                        </p:tav>
                                        <p:tav tm="100000">
                                          <p:val>
                                            <p:strVal val="#ppt_h"/>
                                          </p:val>
                                        </p:tav>
                                      </p:tavLst>
                                    </p:anim>
                                    <p:anim calcmode="lin" valueType="num">
                                      <p:cBhvr>
                                        <p:cTn id="27" dur="1000" fill="hold"/>
                                        <p:tgtEl>
                                          <p:spTgt spid="6150"/>
                                        </p:tgtEl>
                                        <p:attrNameLst>
                                          <p:attrName>style.rotation</p:attrName>
                                        </p:attrNameLst>
                                      </p:cBhvr>
                                      <p:tavLst>
                                        <p:tav tm="0">
                                          <p:val>
                                            <p:fltVal val="90"/>
                                          </p:val>
                                        </p:tav>
                                        <p:tav tm="100000">
                                          <p:val>
                                            <p:fltVal val="0"/>
                                          </p:val>
                                        </p:tav>
                                      </p:tavLst>
                                    </p:anim>
                                    <p:animEffect transition="in" filter="fade">
                                      <p:cBhvr>
                                        <p:cTn id="28" dur="1000"/>
                                        <p:tgtEl>
                                          <p:spTgt spid="61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5" name="Rectangle 133">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5659" y="321732"/>
            <a:ext cx="5293730" cy="1964266"/>
          </a:xfrm>
          <a:prstGeom prst="rect">
            <a:avLst/>
          </a:prstGeom>
          <a:solidFill>
            <a:srgbClr val="5C39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itle 2">
            <a:extLst>
              <a:ext uri="{FF2B5EF4-FFF2-40B4-BE49-F238E27FC236}">
                <a16:creationId xmlns:a16="http://schemas.microsoft.com/office/drawing/2014/main" id="{0581EB89-ED2D-438B-A7F1-E6595D9AB82C}"/>
              </a:ext>
            </a:extLst>
          </p:cNvPr>
          <p:cNvSpPr>
            <a:spLocks noGrp="1"/>
          </p:cNvSpPr>
          <p:nvPr>
            <p:ph type="title"/>
          </p:nvPr>
        </p:nvSpPr>
        <p:spPr>
          <a:xfrm>
            <a:off x="393192" y="516804"/>
            <a:ext cx="4945641" cy="1625210"/>
          </a:xfrm>
        </p:spPr>
        <p:txBody>
          <a:bodyPr>
            <a:normAutofit/>
          </a:bodyPr>
          <a:lstStyle/>
          <a:p>
            <a:pPr fontAlgn="auto">
              <a:spcAft>
                <a:spcPts val="0"/>
              </a:spcAft>
              <a:defRPr/>
            </a:pPr>
            <a:r>
              <a:rPr lang="en-US" sz="4400">
                <a:latin typeface="Raleway" pitchFamily="2" charset="0"/>
              </a:rPr>
              <a:t>Example Sample Kit Contents</a:t>
            </a:r>
          </a:p>
        </p:txBody>
      </p:sp>
      <p:sp>
        <p:nvSpPr>
          <p:cNvPr id="18436" name="Rectangle 135">
            <a:extLst>
              <a:ext uri="{FF2B5EF4-FFF2-40B4-BE49-F238E27FC236}">
                <a16:creationId xmlns:a16="http://schemas.microsoft.com/office/drawing/2014/main" id="{36D30126-6314-4A93-B27E-5C66CF7819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6888" y="2432305"/>
            <a:ext cx="5292501" cy="4102852"/>
          </a:xfrm>
          <a:prstGeom prst="rect">
            <a:avLst/>
          </a:prstGeom>
          <a:solidFill>
            <a:srgbClr val="7F7F7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172" name="Picture 3">
            <a:extLst>
              <a:ext uri="{FF2B5EF4-FFF2-40B4-BE49-F238E27FC236}">
                <a16:creationId xmlns:a16="http://schemas.microsoft.com/office/drawing/2014/main" id="{6544BB60-9E73-4998-8415-AED7AA654ADC}"/>
              </a:ext>
            </a:extLst>
          </p:cNvPr>
          <p:cNvPicPr>
            <a:picLocks noChangeAspect="1"/>
          </p:cNvPicPr>
          <p:nvPr/>
        </p:nvPicPr>
        <p:blipFill>
          <a:blip r:embed="rId2">
            <a:extLst>
              <a:ext uri="{28A0092B-C50C-407E-A947-70E740481C1C}">
                <a14:useLocalDpi xmlns:a14="http://schemas.microsoft.com/office/drawing/2010/main" val="0"/>
              </a:ext>
            </a:extLst>
          </a:blip>
          <a:srcRect l="21159" t="30090" r="7365" b="13802"/>
          <a:stretch>
            <a:fillRect/>
          </a:stretch>
        </p:blipFill>
        <p:spPr bwMode="auto">
          <a:xfrm>
            <a:off x="425058" y="3142402"/>
            <a:ext cx="4934932" cy="268265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7" name="Rectangle 137">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0991" y="321732"/>
            <a:ext cx="3251710"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433" name="Content Placeholder 1">
            <a:extLst>
              <a:ext uri="{FF2B5EF4-FFF2-40B4-BE49-F238E27FC236}">
                <a16:creationId xmlns:a16="http://schemas.microsoft.com/office/drawing/2014/main" id="{70F3BC9D-6A84-4B72-90B1-494249759209}"/>
              </a:ext>
            </a:extLst>
          </p:cNvPr>
          <p:cNvSpPr>
            <a:spLocks noGrp="1"/>
          </p:cNvSpPr>
          <p:nvPr>
            <p:ph idx="1"/>
          </p:nvPr>
        </p:nvSpPr>
        <p:spPr>
          <a:xfrm>
            <a:off x="6021989" y="917725"/>
            <a:ext cx="2568554" cy="4852362"/>
          </a:xfrm>
        </p:spPr>
        <p:txBody>
          <a:bodyPr anchor="ctr">
            <a:normAutofit/>
          </a:bodyPr>
          <a:lstStyle/>
          <a:p>
            <a:pPr marL="109538" indent="0">
              <a:buFont typeface="Wingdings 3" panose="05040102010807070707" pitchFamily="18" charset="2"/>
              <a:buNone/>
              <a:defRPr/>
            </a:pPr>
            <a:r>
              <a:rPr lang="en-US" altLang="en-US" sz="2500" dirty="0">
                <a:solidFill>
                  <a:srgbClr val="FFFFFF"/>
                </a:solidFill>
                <a:latin typeface="Raleway" pitchFamily="2" charset="0"/>
              </a:rPr>
              <a:t>When you receive your sample kit do an inventory of all of its contents to ensure that you have everything you need.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childTnLst>
                                    <p:set>
                                      <p:cBhvr>
                                        <p:cTn id="6" dur="1" fill="hold">
                                          <p:stCondLst>
                                            <p:cond delay="0"/>
                                          </p:stCondLst>
                                        </p:cTn>
                                        <p:tgtEl>
                                          <p:spTgt spid="7172"/>
                                        </p:tgtEl>
                                        <p:attrNameLst>
                                          <p:attrName>style.visibility</p:attrName>
                                        </p:attrNameLst>
                                      </p:cBhvr>
                                      <p:to>
                                        <p:strVal val="visible"/>
                                      </p:to>
                                    </p:set>
                                    <p:anim calcmode="lin" valueType="num">
                                      <p:cBhvr>
                                        <p:cTn id="7" dur="1000" fill="hold"/>
                                        <p:tgtEl>
                                          <p:spTgt spid="7172"/>
                                        </p:tgtEl>
                                        <p:attrNameLst>
                                          <p:attrName>ppt_w</p:attrName>
                                        </p:attrNameLst>
                                      </p:cBhvr>
                                      <p:tavLst>
                                        <p:tav tm="0">
                                          <p:val>
                                            <p:fltVal val="0"/>
                                          </p:val>
                                        </p:tav>
                                        <p:tav tm="100000">
                                          <p:val>
                                            <p:strVal val="#ppt_w"/>
                                          </p:val>
                                        </p:tav>
                                      </p:tavLst>
                                    </p:anim>
                                    <p:anim calcmode="lin" valueType="num">
                                      <p:cBhvr>
                                        <p:cTn id="8" dur="1000" fill="hold"/>
                                        <p:tgtEl>
                                          <p:spTgt spid="7172"/>
                                        </p:tgtEl>
                                        <p:attrNameLst>
                                          <p:attrName>ppt_h</p:attrName>
                                        </p:attrNameLst>
                                      </p:cBhvr>
                                      <p:tavLst>
                                        <p:tav tm="0">
                                          <p:val>
                                            <p:fltVal val="0"/>
                                          </p:val>
                                        </p:tav>
                                        <p:tav tm="100000">
                                          <p:val>
                                            <p:strVal val="#ppt_h"/>
                                          </p:val>
                                        </p:tav>
                                      </p:tavLst>
                                    </p:anim>
                                    <p:anim calcmode="lin" valueType="num">
                                      <p:cBhvr>
                                        <p:cTn id="9" dur="1000" fill="hold"/>
                                        <p:tgtEl>
                                          <p:spTgt spid="7172"/>
                                        </p:tgtEl>
                                        <p:attrNameLst>
                                          <p:attrName>style.rotation</p:attrName>
                                        </p:attrNameLst>
                                      </p:cBhvr>
                                      <p:tavLst>
                                        <p:tav tm="0">
                                          <p:val>
                                            <p:fltVal val="90"/>
                                          </p:val>
                                        </p:tav>
                                        <p:tav tm="100000">
                                          <p:val>
                                            <p:fltVal val="0"/>
                                          </p:val>
                                        </p:tav>
                                      </p:tavLst>
                                    </p:anim>
                                    <p:animEffect transition="in" filter="fade">
                                      <p:cBhvr>
                                        <p:cTn id="10" dur="1000"/>
                                        <p:tgtEl>
                                          <p:spTgt spid="71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9899462-FC16-43B0-966B-FCA2634507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4401879" y="478232"/>
            <a:ext cx="4356980" cy="5918673"/>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8A7AB3E-5C29-4772-8255-9661DE4A186C}"/>
              </a:ext>
            </a:extLst>
          </p:cNvPr>
          <p:cNvSpPr>
            <a:spLocks noGrp="1"/>
          </p:cNvSpPr>
          <p:nvPr>
            <p:ph type="title"/>
          </p:nvPr>
        </p:nvSpPr>
        <p:spPr>
          <a:xfrm>
            <a:off x="4742133" y="1053711"/>
            <a:ext cx="3700117" cy="1424446"/>
          </a:xfrm>
        </p:spPr>
        <p:txBody>
          <a:bodyPr>
            <a:normAutofit/>
          </a:bodyPr>
          <a:lstStyle/>
          <a:p>
            <a:r>
              <a:rPr lang="en-US" sz="3500">
                <a:latin typeface="Raleway" pitchFamily="2" charset="0"/>
              </a:rPr>
              <a:t>Sample Labels</a:t>
            </a:r>
          </a:p>
        </p:txBody>
      </p:sp>
      <p:pic>
        <p:nvPicPr>
          <p:cNvPr id="4" name="Picture 2" descr="http://www.rsmas.miami.edu/assets/images/tritium/IMG_3533.jpg">
            <a:extLst>
              <a:ext uri="{FF2B5EF4-FFF2-40B4-BE49-F238E27FC236}">
                <a16:creationId xmlns:a16="http://schemas.microsoft.com/office/drawing/2014/main" id="{D65C62E4-B909-46BD-8334-AFD4830FD1B4}"/>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70332" y="465172"/>
            <a:ext cx="3641598" cy="27364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2" name="Straight Connector 11">
            <a:extLst>
              <a:ext uri="{FF2B5EF4-FFF2-40B4-BE49-F238E27FC236}">
                <a16:creationId xmlns:a16="http://schemas.microsoft.com/office/drawing/2014/main" id="{AAFEA932-2DF1-410C-A00A-7A1E7DBF751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41385" y="2639023"/>
            <a:ext cx="3600450" cy="0"/>
          </a:xfrm>
          <a:prstGeom prst="line">
            <a:avLst/>
          </a:prstGeom>
          <a:ln w="22225">
            <a:solidFill>
              <a:srgbClr val="E7E6E6"/>
            </a:solidFill>
          </a:ln>
        </p:spPr>
        <p:style>
          <a:lnRef idx="1">
            <a:schemeClr val="accent1"/>
          </a:lnRef>
          <a:fillRef idx="0">
            <a:schemeClr val="accent1"/>
          </a:fillRef>
          <a:effectRef idx="0">
            <a:schemeClr val="accent1"/>
          </a:effectRef>
          <a:fontRef idx="minor">
            <a:schemeClr val="tx1"/>
          </a:fontRef>
        </p:style>
      </p:cxnSp>
      <p:pic>
        <p:nvPicPr>
          <p:cNvPr id="5" name="Picture 6" descr="Image result for sgs sample label">
            <a:extLst>
              <a:ext uri="{FF2B5EF4-FFF2-40B4-BE49-F238E27FC236}">
                <a16:creationId xmlns:a16="http://schemas.microsoft.com/office/drawing/2014/main" id="{F2C18B9F-4280-4513-8D6D-8AD8A42F8E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57382" t="36169" r="6561" b="30228"/>
          <a:stretch>
            <a:fillRect/>
          </a:stretch>
        </p:blipFill>
        <p:spPr bwMode="auto">
          <a:xfrm>
            <a:off x="370331" y="3876972"/>
            <a:ext cx="3641598" cy="235017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a:extLst>
              <a:ext uri="{FF2B5EF4-FFF2-40B4-BE49-F238E27FC236}">
                <a16:creationId xmlns:a16="http://schemas.microsoft.com/office/drawing/2014/main" id="{549A105E-1734-4514-B64F-6275EACAD21B}"/>
              </a:ext>
            </a:extLst>
          </p:cNvPr>
          <p:cNvSpPr>
            <a:spLocks noGrp="1"/>
          </p:cNvSpPr>
          <p:nvPr>
            <p:ph idx="1"/>
          </p:nvPr>
        </p:nvSpPr>
        <p:spPr>
          <a:xfrm>
            <a:off x="4572000" y="2799890"/>
            <a:ext cx="4053526" cy="3534922"/>
          </a:xfrm>
        </p:spPr>
        <p:txBody>
          <a:bodyPr anchor="t">
            <a:noAutofit/>
          </a:bodyPr>
          <a:lstStyle/>
          <a:p>
            <a:pPr marL="109728" indent="0" fontAlgn="auto">
              <a:lnSpc>
                <a:spcPct val="90000"/>
              </a:lnSpc>
              <a:spcAft>
                <a:spcPts val="0"/>
              </a:spcAft>
              <a:buNone/>
              <a:defRPr/>
            </a:pPr>
            <a:r>
              <a:rPr lang="en-US" sz="1500" dirty="0">
                <a:solidFill>
                  <a:srgbClr val="FFFFFF"/>
                </a:solidFill>
                <a:latin typeface="Raleway" pitchFamily="2" charset="0"/>
              </a:rPr>
              <a:t>Sample jars must be individually labeled so that the lab is able to identify which jars receive which analysis</a:t>
            </a:r>
          </a:p>
          <a:p>
            <a:pPr marL="281178" indent="-171450" fontAlgn="auto">
              <a:lnSpc>
                <a:spcPct val="90000"/>
              </a:lnSpc>
              <a:spcAft>
                <a:spcPts val="0"/>
              </a:spcAft>
              <a:defRPr/>
            </a:pPr>
            <a:r>
              <a:rPr lang="en-US" sz="1500" dirty="0">
                <a:solidFill>
                  <a:srgbClr val="FFFFFF"/>
                </a:solidFill>
                <a:latin typeface="Raleway" pitchFamily="2" charset="0"/>
              </a:rPr>
              <a:t>The unique identifier is called a Sample ID</a:t>
            </a:r>
          </a:p>
          <a:p>
            <a:pPr marL="109728" indent="0" fontAlgn="auto">
              <a:lnSpc>
                <a:spcPct val="90000"/>
              </a:lnSpc>
              <a:spcAft>
                <a:spcPts val="0"/>
              </a:spcAft>
              <a:buNone/>
              <a:defRPr/>
            </a:pPr>
            <a:r>
              <a:rPr lang="en-US" sz="1500" dirty="0">
                <a:solidFill>
                  <a:srgbClr val="FFFFFF"/>
                </a:solidFill>
                <a:latin typeface="Raleway" pitchFamily="2" charset="0"/>
              </a:rPr>
              <a:t>The Sample ID also allows you to keep track of your samples when you receive the results</a:t>
            </a:r>
          </a:p>
          <a:p>
            <a:pPr marL="109728" indent="0" fontAlgn="auto">
              <a:lnSpc>
                <a:spcPct val="90000"/>
              </a:lnSpc>
              <a:spcAft>
                <a:spcPts val="0"/>
              </a:spcAft>
              <a:buNone/>
              <a:defRPr/>
            </a:pPr>
            <a:r>
              <a:rPr lang="en-US" sz="1500" dirty="0">
                <a:solidFill>
                  <a:srgbClr val="FFFFFF"/>
                </a:solidFill>
                <a:latin typeface="Raleway" pitchFamily="2" charset="0"/>
              </a:rPr>
              <a:t>The construction of the Sample IDs are typically decided prior to the sampling event are generally noted in the workplan or QAPP All information on the sample jars, including the Sample ID, should correspond to the information you enter into the Chain of Custody (CoC)</a:t>
            </a:r>
          </a:p>
          <a:p>
            <a:pPr>
              <a:lnSpc>
                <a:spcPct val="90000"/>
              </a:lnSpc>
            </a:pPr>
            <a:endParaRPr lang="en-US" sz="1500" dirty="0">
              <a:solidFill>
                <a:srgbClr val="FFFFFF"/>
              </a:solidFill>
              <a:latin typeface="Raleway" pitchFamily="2" charset="0"/>
            </a:endParaRPr>
          </a:p>
        </p:txBody>
      </p:sp>
    </p:spTree>
    <p:extLst>
      <p:ext uri="{BB962C8B-B14F-4D97-AF65-F5344CB8AC3E}">
        <p14:creationId xmlns:p14="http://schemas.microsoft.com/office/powerpoint/2010/main" val="205682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5" name="Rectangle 134">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9144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ED4CA689-B2DF-4CA0-BC23-F11BD08F99B4}"/>
              </a:ext>
            </a:extLst>
          </p:cNvPr>
          <p:cNvSpPr>
            <a:spLocks noGrp="1"/>
          </p:cNvSpPr>
          <p:nvPr>
            <p:ph type="title"/>
          </p:nvPr>
        </p:nvSpPr>
        <p:spPr>
          <a:xfrm>
            <a:off x="417399" y="643467"/>
            <a:ext cx="8408193" cy="744836"/>
          </a:xfrm>
        </p:spPr>
        <p:txBody>
          <a:bodyPr vert="horz" lIns="91440" tIns="45720" rIns="91440" bIns="45720" rtlCol="0" anchor="ctr">
            <a:normAutofit/>
          </a:bodyPr>
          <a:lstStyle/>
          <a:p>
            <a:pPr eaLnBrk="1" fontAlgn="auto" hangingPunct="1">
              <a:lnSpc>
                <a:spcPct val="90000"/>
              </a:lnSpc>
              <a:spcAft>
                <a:spcPts val="0"/>
              </a:spcAft>
              <a:defRPr/>
            </a:pPr>
            <a:r>
              <a:rPr lang="en-US" sz="2800" kern="1200" dirty="0">
                <a:solidFill>
                  <a:schemeClr val="bg1"/>
                </a:solidFill>
                <a:latin typeface="Raleway" pitchFamily="2" charset="0"/>
                <a:ea typeface="+mj-ea"/>
                <a:cs typeface="+mj-cs"/>
              </a:rPr>
              <a:t>Chain of Custody</a:t>
            </a:r>
          </a:p>
        </p:txBody>
      </p:sp>
      <p:pic>
        <p:nvPicPr>
          <p:cNvPr id="9220" name="Picture 2">
            <a:extLst>
              <a:ext uri="{FF2B5EF4-FFF2-40B4-BE49-F238E27FC236}">
                <a16:creationId xmlns:a16="http://schemas.microsoft.com/office/drawing/2014/main" id="{580E1376-5678-47F1-BB78-70F0B477297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l="20125" t="15701" r="19209"/>
          <a:stretch>
            <a:fillRect/>
          </a:stretch>
        </p:blipFill>
        <p:spPr bwMode="auto">
          <a:xfrm>
            <a:off x="1282047" y="1571530"/>
            <a:ext cx="6485640" cy="506935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childTnLst>
                                    <p:set>
                                      <p:cBhvr>
                                        <p:cTn id="6" dur="1" fill="hold">
                                          <p:stCondLst>
                                            <p:cond delay="0"/>
                                          </p:stCondLst>
                                        </p:cTn>
                                        <p:tgtEl>
                                          <p:spTgt spid="9220"/>
                                        </p:tgtEl>
                                        <p:attrNameLst>
                                          <p:attrName>style.visibility</p:attrName>
                                        </p:attrNameLst>
                                      </p:cBhvr>
                                      <p:to>
                                        <p:strVal val="visible"/>
                                      </p:to>
                                    </p:set>
                                    <p:anim calcmode="lin" valueType="num">
                                      <p:cBhvr>
                                        <p:cTn id="7" dur="1000" fill="hold"/>
                                        <p:tgtEl>
                                          <p:spTgt spid="9220"/>
                                        </p:tgtEl>
                                        <p:attrNameLst>
                                          <p:attrName>ppt_w</p:attrName>
                                        </p:attrNameLst>
                                      </p:cBhvr>
                                      <p:tavLst>
                                        <p:tav tm="0">
                                          <p:val>
                                            <p:fltVal val="0"/>
                                          </p:val>
                                        </p:tav>
                                        <p:tav tm="100000">
                                          <p:val>
                                            <p:strVal val="#ppt_w"/>
                                          </p:val>
                                        </p:tav>
                                      </p:tavLst>
                                    </p:anim>
                                    <p:anim calcmode="lin" valueType="num">
                                      <p:cBhvr>
                                        <p:cTn id="8" dur="1000" fill="hold"/>
                                        <p:tgtEl>
                                          <p:spTgt spid="9220"/>
                                        </p:tgtEl>
                                        <p:attrNameLst>
                                          <p:attrName>ppt_h</p:attrName>
                                        </p:attrNameLst>
                                      </p:cBhvr>
                                      <p:tavLst>
                                        <p:tav tm="0">
                                          <p:val>
                                            <p:fltVal val="0"/>
                                          </p:val>
                                        </p:tav>
                                        <p:tav tm="100000">
                                          <p:val>
                                            <p:strVal val="#ppt_h"/>
                                          </p:val>
                                        </p:tav>
                                      </p:tavLst>
                                    </p:anim>
                                    <p:anim calcmode="lin" valueType="num">
                                      <p:cBhvr>
                                        <p:cTn id="9" dur="1000" fill="hold"/>
                                        <p:tgtEl>
                                          <p:spTgt spid="9220"/>
                                        </p:tgtEl>
                                        <p:attrNameLst>
                                          <p:attrName>style.rotation</p:attrName>
                                        </p:attrNameLst>
                                      </p:cBhvr>
                                      <p:tavLst>
                                        <p:tav tm="0">
                                          <p:val>
                                            <p:fltVal val="90"/>
                                          </p:val>
                                        </p:tav>
                                        <p:tav tm="100000">
                                          <p:val>
                                            <p:fltVal val="0"/>
                                          </p:val>
                                        </p:tav>
                                      </p:tavLst>
                                    </p:anim>
                                    <p:animEffect transition="in" filter="fade">
                                      <p:cBhvr>
                                        <p:cTn id="10" dur="1000"/>
                                        <p:tgtEl>
                                          <p:spTgt spid="92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70" name="Freeform: Shape 69">
            <a:extLst>
              <a:ext uri="{FF2B5EF4-FFF2-40B4-BE49-F238E27FC236}">
                <a16:creationId xmlns:a16="http://schemas.microsoft.com/office/drawing/2014/main" id="{AD21898E-86C0-4C8A-A76C-DF33E844C8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9656" y="0"/>
            <a:ext cx="7824687" cy="6858000"/>
          </a:xfrm>
          <a:custGeom>
            <a:avLst/>
            <a:gdLst>
              <a:gd name="connsiteX0" fmla="*/ 1287962 w 10432916"/>
              <a:gd name="connsiteY0" fmla="*/ 0 h 6858000"/>
              <a:gd name="connsiteX1" fmla="*/ 9144956 w 10432916"/>
              <a:gd name="connsiteY1" fmla="*/ 0 h 6858000"/>
              <a:gd name="connsiteX2" fmla="*/ 9241731 w 10432916"/>
              <a:gd name="connsiteY2" fmla="*/ 111692 h 6858000"/>
              <a:gd name="connsiteX3" fmla="*/ 10432916 w 10432916"/>
              <a:gd name="connsiteY3" fmla="*/ 3429001 h 6858000"/>
              <a:gd name="connsiteX4" fmla="*/ 9241730 w 10432916"/>
              <a:gd name="connsiteY4" fmla="*/ 6746310 h 6858000"/>
              <a:gd name="connsiteX5" fmla="*/ 9144957 w 10432916"/>
              <a:gd name="connsiteY5" fmla="*/ 6858000 h 6858000"/>
              <a:gd name="connsiteX6" fmla="*/ 1287959 w 10432916"/>
              <a:gd name="connsiteY6" fmla="*/ 6858000 h 6858000"/>
              <a:gd name="connsiteX7" fmla="*/ 1191186 w 10432916"/>
              <a:gd name="connsiteY7" fmla="*/ 6746310 h 6858000"/>
              <a:gd name="connsiteX8" fmla="*/ 0 w 10432916"/>
              <a:gd name="connsiteY8" fmla="*/ 3429001 h 6858000"/>
              <a:gd name="connsiteX9" fmla="*/ 1191186 w 10432916"/>
              <a:gd name="connsiteY9" fmla="*/ 11169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432916" h="6858000">
                <a:moveTo>
                  <a:pt x="1287962" y="0"/>
                </a:moveTo>
                <a:lnTo>
                  <a:pt x="9144956" y="0"/>
                </a:lnTo>
                <a:lnTo>
                  <a:pt x="9241731" y="111692"/>
                </a:lnTo>
                <a:cubicBezTo>
                  <a:pt x="9985889" y="1013175"/>
                  <a:pt x="10432916" y="2168897"/>
                  <a:pt x="10432916" y="3429001"/>
                </a:cubicBezTo>
                <a:cubicBezTo>
                  <a:pt x="10432916" y="4689105"/>
                  <a:pt x="9985889" y="5844827"/>
                  <a:pt x="9241730" y="6746310"/>
                </a:cubicBezTo>
                <a:lnTo>
                  <a:pt x="9144957" y="6858000"/>
                </a:lnTo>
                <a:lnTo>
                  <a:pt x="1287959" y="6858000"/>
                </a:lnTo>
                <a:lnTo>
                  <a:pt x="1191186" y="6746310"/>
                </a:lnTo>
                <a:cubicBezTo>
                  <a:pt x="447027" y="5844827"/>
                  <a:pt x="0" y="4689105"/>
                  <a:pt x="0" y="3429001"/>
                </a:cubicBezTo>
                <a:cubicBezTo>
                  <a:pt x="0" y="2168897"/>
                  <a:pt x="447027" y="1013175"/>
                  <a:pt x="1191186" y="11169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Freeform: Shape 71">
            <a:extLst>
              <a:ext uri="{FF2B5EF4-FFF2-40B4-BE49-F238E27FC236}">
                <a16:creationId xmlns:a16="http://schemas.microsoft.com/office/drawing/2014/main" id="{5C8F04BD-D093-45D0-B54C-50FDB308B4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1206" y="0"/>
            <a:ext cx="7441587" cy="6858000"/>
          </a:xfrm>
          <a:custGeom>
            <a:avLst/>
            <a:gdLst>
              <a:gd name="connsiteX0" fmla="*/ 1378575 w 9922116"/>
              <a:gd name="connsiteY0" fmla="*/ 0 h 6858000"/>
              <a:gd name="connsiteX1" fmla="*/ 8543542 w 9922116"/>
              <a:gd name="connsiteY1" fmla="*/ 0 h 6858000"/>
              <a:gd name="connsiteX2" fmla="*/ 8633323 w 9922116"/>
              <a:gd name="connsiteY2" fmla="*/ 94145 h 6858000"/>
              <a:gd name="connsiteX3" fmla="*/ 9922116 w 9922116"/>
              <a:gd name="connsiteY3" fmla="*/ 3429001 h 6858000"/>
              <a:gd name="connsiteX4" fmla="*/ 8633323 w 9922116"/>
              <a:gd name="connsiteY4" fmla="*/ 6763858 h 6858000"/>
              <a:gd name="connsiteX5" fmla="*/ 8543544 w 9922116"/>
              <a:gd name="connsiteY5" fmla="*/ 6858000 h 6858000"/>
              <a:gd name="connsiteX6" fmla="*/ 1378573 w 9922116"/>
              <a:gd name="connsiteY6" fmla="*/ 6858000 h 6858000"/>
              <a:gd name="connsiteX7" fmla="*/ 1288793 w 9922116"/>
              <a:gd name="connsiteY7" fmla="*/ 6763858 h 6858000"/>
              <a:gd name="connsiteX8" fmla="*/ 0 w 9922116"/>
              <a:gd name="connsiteY8" fmla="*/ 3429001 h 6858000"/>
              <a:gd name="connsiteX9" fmla="*/ 1288793 w 9922116"/>
              <a:gd name="connsiteY9" fmla="*/ 9414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22116" h="6858000">
                <a:moveTo>
                  <a:pt x="1378575" y="0"/>
                </a:moveTo>
                <a:lnTo>
                  <a:pt x="8543542" y="0"/>
                </a:lnTo>
                <a:lnTo>
                  <a:pt x="8633323" y="94145"/>
                </a:lnTo>
                <a:cubicBezTo>
                  <a:pt x="9434072" y="974941"/>
                  <a:pt x="9922116" y="2144991"/>
                  <a:pt x="9922116" y="3429001"/>
                </a:cubicBezTo>
                <a:cubicBezTo>
                  <a:pt x="9922116" y="4713011"/>
                  <a:pt x="9434072" y="5883061"/>
                  <a:pt x="8633323" y="6763858"/>
                </a:cubicBezTo>
                <a:lnTo>
                  <a:pt x="8543544" y="6858000"/>
                </a:lnTo>
                <a:lnTo>
                  <a:pt x="1378573" y="6858000"/>
                </a:lnTo>
                <a:lnTo>
                  <a:pt x="1288793" y="6763858"/>
                </a:lnTo>
                <a:cubicBezTo>
                  <a:pt x="488044" y="5883061"/>
                  <a:pt x="0" y="4713011"/>
                  <a:pt x="0" y="3429001"/>
                </a:cubicBezTo>
                <a:cubicBezTo>
                  <a:pt x="0" y="2144991"/>
                  <a:pt x="488044" y="974941"/>
                  <a:pt x="1288793" y="94145"/>
                </a:cubicBezTo>
                <a:close/>
              </a:path>
            </a:pathLst>
          </a:cu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itle 2">
            <a:extLst>
              <a:ext uri="{FF2B5EF4-FFF2-40B4-BE49-F238E27FC236}">
                <a16:creationId xmlns:a16="http://schemas.microsoft.com/office/drawing/2014/main" id="{1DD40C30-821D-417C-A3A0-3FE927BA5D2C}"/>
              </a:ext>
            </a:extLst>
          </p:cNvPr>
          <p:cNvSpPr>
            <a:spLocks noGrp="1"/>
          </p:cNvSpPr>
          <p:nvPr>
            <p:ph type="title"/>
          </p:nvPr>
        </p:nvSpPr>
        <p:spPr>
          <a:xfrm>
            <a:off x="1733360" y="365760"/>
            <a:ext cx="5677279" cy="1288238"/>
          </a:xfrm>
        </p:spPr>
        <p:txBody>
          <a:bodyPr anchor="ctr">
            <a:normAutofit/>
          </a:bodyPr>
          <a:lstStyle/>
          <a:p>
            <a:pPr fontAlgn="auto">
              <a:spcAft>
                <a:spcPts val="0"/>
              </a:spcAft>
              <a:defRPr/>
            </a:pPr>
            <a:r>
              <a:rPr lang="en-US" dirty="0">
                <a:solidFill>
                  <a:schemeClr val="tx1"/>
                </a:solidFill>
                <a:latin typeface="Raleway" pitchFamily="2" charset="0"/>
              </a:rPr>
              <a:t>Chain of Custody</a:t>
            </a:r>
          </a:p>
        </p:txBody>
      </p:sp>
      <p:sp>
        <p:nvSpPr>
          <p:cNvPr id="21505" name="Content Placeholder 1">
            <a:extLst>
              <a:ext uri="{FF2B5EF4-FFF2-40B4-BE49-F238E27FC236}">
                <a16:creationId xmlns:a16="http://schemas.microsoft.com/office/drawing/2014/main" id="{9CC45394-29D3-495E-9464-099BC354CF4B}"/>
              </a:ext>
            </a:extLst>
          </p:cNvPr>
          <p:cNvSpPr>
            <a:spLocks noGrp="1"/>
          </p:cNvSpPr>
          <p:nvPr>
            <p:ph idx="1"/>
          </p:nvPr>
        </p:nvSpPr>
        <p:spPr>
          <a:xfrm>
            <a:off x="1624176" y="1956816"/>
            <a:ext cx="5895648" cy="4679654"/>
          </a:xfrm>
        </p:spPr>
        <p:txBody>
          <a:bodyPr anchor="t">
            <a:normAutofit/>
          </a:bodyPr>
          <a:lstStyle/>
          <a:p>
            <a:pPr>
              <a:lnSpc>
                <a:spcPct val="90000"/>
              </a:lnSpc>
              <a:defRPr/>
            </a:pPr>
            <a:r>
              <a:rPr lang="en-US" altLang="en-US" sz="1600" dirty="0">
                <a:solidFill>
                  <a:schemeClr val="tx1"/>
                </a:solidFill>
                <a:latin typeface="Raleway" pitchFamily="2" charset="0"/>
              </a:rPr>
              <a:t>Completely filling out the Chain of Custody (COC) is vital.</a:t>
            </a:r>
          </a:p>
          <a:p>
            <a:pPr>
              <a:lnSpc>
                <a:spcPct val="90000"/>
              </a:lnSpc>
              <a:defRPr/>
            </a:pPr>
            <a:r>
              <a:rPr lang="en-US" altLang="en-US" sz="1600" dirty="0">
                <a:solidFill>
                  <a:schemeClr val="tx1"/>
                </a:solidFill>
                <a:latin typeface="Raleway" pitchFamily="2" charset="0"/>
              </a:rPr>
              <a:t>Please be sure to include:</a:t>
            </a:r>
          </a:p>
          <a:p>
            <a:pPr lvl="1">
              <a:lnSpc>
                <a:spcPct val="90000"/>
              </a:lnSpc>
              <a:defRPr/>
            </a:pPr>
            <a:r>
              <a:rPr lang="en-US" altLang="en-US" sz="1600" dirty="0">
                <a:solidFill>
                  <a:schemeClr val="tx1"/>
                </a:solidFill>
                <a:latin typeface="Raleway" pitchFamily="2" charset="0"/>
              </a:rPr>
              <a:t>all sample collection dates and times (military time only)</a:t>
            </a:r>
          </a:p>
          <a:p>
            <a:pPr lvl="1">
              <a:lnSpc>
                <a:spcPct val="90000"/>
              </a:lnSpc>
              <a:defRPr/>
            </a:pPr>
            <a:r>
              <a:rPr lang="en-US" altLang="en-US" sz="1600" dirty="0">
                <a:solidFill>
                  <a:schemeClr val="tx1"/>
                </a:solidFill>
                <a:latin typeface="Raleway" pitchFamily="2" charset="0"/>
              </a:rPr>
              <a:t>sample IDs (as you wish them to be reported)</a:t>
            </a:r>
          </a:p>
          <a:p>
            <a:pPr lvl="1">
              <a:lnSpc>
                <a:spcPct val="90000"/>
              </a:lnSpc>
              <a:defRPr/>
            </a:pPr>
            <a:r>
              <a:rPr lang="en-US" altLang="en-US" sz="1600" dirty="0">
                <a:solidFill>
                  <a:schemeClr val="tx1"/>
                </a:solidFill>
                <a:latin typeface="Raleway" pitchFamily="2" charset="0"/>
              </a:rPr>
              <a:t>analytical tests requested</a:t>
            </a:r>
          </a:p>
          <a:p>
            <a:pPr lvl="1">
              <a:lnSpc>
                <a:spcPct val="90000"/>
              </a:lnSpc>
              <a:defRPr/>
            </a:pPr>
            <a:r>
              <a:rPr lang="en-US" altLang="en-US" sz="1600" dirty="0">
                <a:solidFill>
                  <a:schemeClr val="tx1"/>
                </a:solidFill>
                <a:latin typeface="Raleway" pitchFamily="2" charset="0"/>
              </a:rPr>
              <a:t>company name and address</a:t>
            </a:r>
          </a:p>
          <a:p>
            <a:pPr lvl="1">
              <a:lnSpc>
                <a:spcPct val="90000"/>
              </a:lnSpc>
              <a:defRPr/>
            </a:pPr>
            <a:r>
              <a:rPr lang="en-US" altLang="en-US" sz="1600" dirty="0">
                <a:solidFill>
                  <a:schemeClr val="tx1"/>
                </a:solidFill>
                <a:latin typeface="Raleway" pitchFamily="2" charset="0"/>
              </a:rPr>
              <a:t>project name, project contact, phone number and email address</a:t>
            </a:r>
          </a:p>
          <a:p>
            <a:pPr>
              <a:lnSpc>
                <a:spcPct val="90000"/>
              </a:lnSpc>
              <a:defRPr/>
            </a:pPr>
            <a:r>
              <a:rPr lang="en-US" altLang="en-US" sz="1600" dirty="0">
                <a:solidFill>
                  <a:schemeClr val="tx1"/>
                </a:solidFill>
                <a:latin typeface="Raleway" pitchFamily="2" charset="0"/>
              </a:rPr>
              <a:t>It is important that this information match that provided on the labels</a:t>
            </a:r>
          </a:p>
          <a:p>
            <a:pPr>
              <a:lnSpc>
                <a:spcPct val="90000"/>
              </a:lnSpc>
              <a:defRPr/>
            </a:pPr>
            <a:r>
              <a:rPr lang="en-US" altLang="en-US" sz="1600" dirty="0">
                <a:solidFill>
                  <a:schemeClr val="tx1"/>
                </a:solidFill>
                <a:latin typeface="Raleway" pitchFamily="2" charset="0"/>
              </a:rPr>
              <a:t>In order to fully relinquish the samples you must sign, date and record time you transferred the samples to the laboratory. If you are shipping the samples, relinquish the COC at the time you hand over the samples to the shipper</a:t>
            </a: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1505">
                                            <p:txEl>
                                              <p:pRg st="0" end="0"/>
                                            </p:txEl>
                                          </p:spTgt>
                                        </p:tgtEl>
                                        <p:attrNameLst>
                                          <p:attrName>style.visibility</p:attrName>
                                        </p:attrNameLst>
                                      </p:cBhvr>
                                      <p:to>
                                        <p:strVal val="visible"/>
                                      </p:to>
                                    </p:set>
                                    <p:anim calcmode="lin" valueType="num">
                                      <p:cBhvr additive="base">
                                        <p:cTn id="7" dur="500" fill="hold"/>
                                        <p:tgtEl>
                                          <p:spTgt spid="2150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150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1505">
                                            <p:txEl>
                                              <p:pRg st="1" end="1"/>
                                            </p:txEl>
                                          </p:spTgt>
                                        </p:tgtEl>
                                        <p:attrNameLst>
                                          <p:attrName>style.visibility</p:attrName>
                                        </p:attrNameLst>
                                      </p:cBhvr>
                                      <p:to>
                                        <p:strVal val="visible"/>
                                      </p:to>
                                    </p:set>
                                    <p:anim calcmode="lin" valueType="num">
                                      <p:cBhvr additive="base">
                                        <p:cTn id="13" dur="500" fill="hold"/>
                                        <p:tgtEl>
                                          <p:spTgt spid="2150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150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1505">
                                            <p:txEl>
                                              <p:pRg st="2" end="2"/>
                                            </p:txEl>
                                          </p:spTgt>
                                        </p:tgtEl>
                                        <p:attrNameLst>
                                          <p:attrName>style.visibility</p:attrName>
                                        </p:attrNameLst>
                                      </p:cBhvr>
                                      <p:to>
                                        <p:strVal val="visible"/>
                                      </p:to>
                                    </p:set>
                                    <p:anim calcmode="lin" valueType="num">
                                      <p:cBhvr additive="base">
                                        <p:cTn id="19" dur="500" fill="hold"/>
                                        <p:tgtEl>
                                          <p:spTgt spid="2150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1505">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1505">
                                            <p:txEl>
                                              <p:pRg st="3" end="3"/>
                                            </p:txEl>
                                          </p:spTgt>
                                        </p:tgtEl>
                                        <p:attrNameLst>
                                          <p:attrName>style.visibility</p:attrName>
                                        </p:attrNameLst>
                                      </p:cBhvr>
                                      <p:to>
                                        <p:strVal val="visible"/>
                                      </p:to>
                                    </p:set>
                                    <p:anim calcmode="lin" valueType="num">
                                      <p:cBhvr additive="base">
                                        <p:cTn id="23" dur="500" fill="hold"/>
                                        <p:tgtEl>
                                          <p:spTgt spid="21505">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1505">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1505">
                                            <p:txEl>
                                              <p:pRg st="4" end="4"/>
                                            </p:txEl>
                                          </p:spTgt>
                                        </p:tgtEl>
                                        <p:attrNameLst>
                                          <p:attrName>style.visibility</p:attrName>
                                        </p:attrNameLst>
                                      </p:cBhvr>
                                      <p:to>
                                        <p:strVal val="visible"/>
                                      </p:to>
                                    </p:set>
                                    <p:anim calcmode="lin" valueType="num">
                                      <p:cBhvr additive="base">
                                        <p:cTn id="27" dur="500" fill="hold"/>
                                        <p:tgtEl>
                                          <p:spTgt spid="21505">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1505">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1505">
                                            <p:txEl>
                                              <p:pRg st="5" end="5"/>
                                            </p:txEl>
                                          </p:spTgt>
                                        </p:tgtEl>
                                        <p:attrNameLst>
                                          <p:attrName>style.visibility</p:attrName>
                                        </p:attrNameLst>
                                      </p:cBhvr>
                                      <p:to>
                                        <p:strVal val="visible"/>
                                      </p:to>
                                    </p:set>
                                    <p:anim calcmode="lin" valueType="num">
                                      <p:cBhvr additive="base">
                                        <p:cTn id="31" dur="500" fill="hold"/>
                                        <p:tgtEl>
                                          <p:spTgt spid="21505">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1505">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1505">
                                            <p:txEl>
                                              <p:pRg st="6" end="6"/>
                                            </p:txEl>
                                          </p:spTgt>
                                        </p:tgtEl>
                                        <p:attrNameLst>
                                          <p:attrName>style.visibility</p:attrName>
                                        </p:attrNameLst>
                                      </p:cBhvr>
                                      <p:to>
                                        <p:strVal val="visible"/>
                                      </p:to>
                                    </p:set>
                                    <p:anim calcmode="lin" valueType="num">
                                      <p:cBhvr additive="base">
                                        <p:cTn id="35" dur="500" fill="hold"/>
                                        <p:tgtEl>
                                          <p:spTgt spid="21505">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150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4" fill="hold" nodeType="clickEffect">
                                  <p:stCondLst>
                                    <p:cond delay="0"/>
                                  </p:stCondLst>
                                  <p:childTnLst>
                                    <p:set>
                                      <p:cBhvr>
                                        <p:cTn id="40" dur="1" fill="hold">
                                          <p:stCondLst>
                                            <p:cond delay="0"/>
                                          </p:stCondLst>
                                        </p:cTn>
                                        <p:tgtEl>
                                          <p:spTgt spid="21505">
                                            <p:txEl>
                                              <p:pRg st="7" end="7"/>
                                            </p:txEl>
                                          </p:spTgt>
                                        </p:tgtEl>
                                        <p:attrNameLst>
                                          <p:attrName>style.visibility</p:attrName>
                                        </p:attrNameLst>
                                      </p:cBhvr>
                                      <p:to>
                                        <p:strVal val="visible"/>
                                      </p:to>
                                    </p:set>
                                    <p:anim calcmode="lin" valueType="num">
                                      <p:cBhvr additive="base">
                                        <p:cTn id="41" dur="500" fill="hold"/>
                                        <p:tgtEl>
                                          <p:spTgt spid="21505">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2150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4" fill="hold" nodeType="clickEffect">
                                  <p:stCondLst>
                                    <p:cond delay="0"/>
                                  </p:stCondLst>
                                  <p:childTnLst>
                                    <p:set>
                                      <p:cBhvr>
                                        <p:cTn id="46" dur="1" fill="hold">
                                          <p:stCondLst>
                                            <p:cond delay="0"/>
                                          </p:stCondLst>
                                        </p:cTn>
                                        <p:tgtEl>
                                          <p:spTgt spid="21505">
                                            <p:txEl>
                                              <p:pRg st="8" end="8"/>
                                            </p:txEl>
                                          </p:spTgt>
                                        </p:tgtEl>
                                        <p:attrNameLst>
                                          <p:attrName>style.visibility</p:attrName>
                                        </p:attrNameLst>
                                      </p:cBhvr>
                                      <p:to>
                                        <p:strVal val="visible"/>
                                      </p:to>
                                    </p:set>
                                    <p:anim calcmode="lin" valueType="num">
                                      <p:cBhvr additive="base">
                                        <p:cTn id="47" dur="500" fill="hold"/>
                                        <p:tgtEl>
                                          <p:spTgt spid="21505">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2150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D4D28E87-62D2-4602-B72F-5F74AA236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191506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itle 2">
            <a:extLst>
              <a:ext uri="{FF2B5EF4-FFF2-40B4-BE49-F238E27FC236}">
                <a16:creationId xmlns:a16="http://schemas.microsoft.com/office/drawing/2014/main" id="{E52C456D-19A8-4286-9A3D-558A19D6D843}"/>
              </a:ext>
            </a:extLst>
          </p:cNvPr>
          <p:cNvSpPr>
            <a:spLocks noGrp="1"/>
          </p:cNvSpPr>
          <p:nvPr>
            <p:ph type="title"/>
          </p:nvPr>
        </p:nvSpPr>
        <p:spPr>
          <a:xfrm>
            <a:off x="628649" y="291090"/>
            <a:ext cx="7886699" cy="932688"/>
          </a:xfrm>
        </p:spPr>
        <p:txBody>
          <a:bodyPr vert="horz" lIns="91440" tIns="45720" rIns="91440" bIns="45720" rtlCol="0" anchor="b">
            <a:normAutofit/>
          </a:bodyPr>
          <a:lstStyle/>
          <a:p>
            <a:pPr eaLnBrk="1" fontAlgn="auto" hangingPunct="1">
              <a:lnSpc>
                <a:spcPct val="90000"/>
              </a:lnSpc>
              <a:spcAft>
                <a:spcPts val="0"/>
              </a:spcAft>
              <a:defRPr/>
            </a:pPr>
            <a:r>
              <a:rPr lang="en-US" sz="4700" kern="1200">
                <a:solidFill>
                  <a:schemeClr val="bg1"/>
                </a:solidFill>
                <a:latin typeface="+mj-lt"/>
                <a:ea typeface="+mj-ea"/>
                <a:cs typeface="+mj-cs"/>
              </a:rPr>
              <a:t>Packing the Cooler</a:t>
            </a:r>
          </a:p>
        </p:txBody>
      </p:sp>
      <p:pic>
        <p:nvPicPr>
          <p:cNvPr id="11267" name="Picture 1">
            <a:extLst>
              <a:ext uri="{FF2B5EF4-FFF2-40B4-BE49-F238E27FC236}">
                <a16:creationId xmlns:a16="http://schemas.microsoft.com/office/drawing/2014/main" id="{C28D07B2-7483-43BA-9C12-C20A6C93F6D2}"/>
              </a:ext>
            </a:extLst>
          </p:cNvPr>
          <p:cNvPicPr>
            <a:picLocks noChangeAspect="1"/>
          </p:cNvPicPr>
          <p:nvPr/>
        </p:nvPicPr>
        <p:blipFill>
          <a:blip r:embed="rId2">
            <a:extLst>
              <a:ext uri="{28A0092B-C50C-407E-A947-70E740481C1C}">
                <a14:useLocalDpi xmlns:a14="http://schemas.microsoft.com/office/drawing/2010/main" val="0"/>
              </a:ext>
            </a:extLst>
          </a:blip>
          <a:srcRect l="21159" t="26471" r="7367" b="10181"/>
          <a:stretch>
            <a:fillRect/>
          </a:stretch>
        </p:blipFill>
        <p:spPr bwMode="auto">
          <a:xfrm>
            <a:off x="1178865" y="2139351"/>
            <a:ext cx="6786268" cy="416519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childTnLst>
                                    <p:set>
                                      <p:cBhvr>
                                        <p:cTn id="6" dur="1" fill="hold">
                                          <p:stCondLst>
                                            <p:cond delay="0"/>
                                          </p:stCondLst>
                                        </p:cTn>
                                        <p:tgtEl>
                                          <p:spTgt spid="11267"/>
                                        </p:tgtEl>
                                        <p:attrNameLst>
                                          <p:attrName>style.visibility</p:attrName>
                                        </p:attrNameLst>
                                      </p:cBhvr>
                                      <p:to>
                                        <p:strVal val="visible"/>
                                      </p:to>
                                    </p:set>
                                    <p:anim calcmode="lin" valueType="num">
                                      <p:cBhvr>
                                        <p:cTn id="7" dur="1000" fill="hold"/>
                                        <p:tgtEl>
                                          <p:spTgt spid="11267"/>
                                        </p:tgtEl>
                                        <p:attrNameLst>
                                          <p:attrName>ppt_w</p:attrName>
                                        </p:attrNameLst>
                                      </p:cBhvr>
                                      <p:tavLst>
                                        <p:tav tm="0">
                                          <p:val>
                                            <p:fltVal val="0"/>
                                          </p:val>
                                        </p:tav>
                                        <p:tav tm="100000">
                                          <p:val>
                                            <p:strVal val="#ppt_w"/>
                                          </p:val>
                                        </p:tav>
                                      </p:tavLst>
                                    </p:anim>
                                    <p:anim calcmode="lin" valueType="num">
                                      <p:cBhvr>
                                        <p:cTn id="8" dur="1000" fill="hold"/>
                                        <p:tgtEl>
                                          <p:spTgt spid="11267"/>
                                        </p:tgtEl>
                                        <p:attrNameLst>
                                          <p:attrName>ppt_h</p:attrName>
                                        </p:attrNameLst>
                                      </p:cBhvr>
                                      <p:tavLst>
                                        <p:tav tm="0">
                                          <p:val>
                                            <p:fltVal val="0"/>
                                          </p:val>
                                        </p:tav>
                                        <p:tav tm="100000">
                                          <p:val>
                                            <p:strVal val="#ppt_h"/>
                                          </p:val>
                                        </p:tav>
                                      </p:tavLst>
                                    </p:anim>
                                    <p:anim calcmode="lin" valueType="num">
                                      <p:cBhvr>
                                        <p:cTn id="9" dur="1000" fill="hold"/>
                                        <p:tgtEl>
                                          <p:spTgt spid="11267"/>
                                        </p:tgtEl>
                                        <p:attrNameLst>
                                          <p:attrName>style.rotation</p:attrName>
                                        </p:attrNameLst>
                                      </p:cBhvr>
                                      <p:tavLst>
                                        <p:tav tm="0">
                                          <p:val>
                                            <p:fltVal val="90"/>
                                          </p:val>
                                        </p:tav>
                                        <p:tav tm="100000">
                                          <p:val>
                                            <p:fltVal val="0"/>
                                          </p:val>
                                        </p:tav>
                                      </p:tavLst>
                                    </p:anim>
                                    <p:animEffect transition="in" filter="fade">
                                      <p:cBhvr>
                                        <p:cTn id="10" dur="1000"/>
                                        <p:tgtEl>
                                          <p:spTgt spid="112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D4D28E87-62D2-4602-B72F-5F74AA236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191506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itle 2">
            <a:extLst>
              <a:ext uri="{FF2B5EF4-FFF2-40B4-BE49-F238E27FC236}">
                <a16:creationId xmlns:a16="http://schemas.microsoft.com/office/drawing/2014/main" id="{AF6EE1CD-8747-4009-881B-2DAAD5EF7C90}"/>
              </a:ext>
            </a:extLst>
          </p:cNvPr>
          <p:cNvSpPr>
            <a:spLocks noGrp="1"/>
          </p:cNvSpPr>
          <p:nvPr>
            <p:ph type="title"/>
          </p:nvPr>
        </p:nvSpPr>
        <p:spPr>
          <a:xfrm>
            <a:off x="628649" y="291090"/>
            <a:ext cx="7886699" cy="932688"/>
          </a:xfrm>
        </p:spPr>
        <p:txBody>
          <a:bodyPr vert="horz" lIns="91440" tIns="45720" rIns="91440" bIns="45720" rtlCol="0" anchor="b">
            <a:normAutofit/>
          </a:bodyPr>
          <a:lstStyle/>
          <a:p>
            <a:pPr eaLnBrk="1" fontAlgn="auto" hangingPunct="1">
              <a:lnSpc>
                <a:spcPct val="90000"/>
              </a:lnSpc>
              <a:spcAft>
                <a:spcPts val="0"/>
              </a:spcAft>
              <a:defRPr/>
            </a:pPr>
            <a:r>
              <a:rPr lang="en-US" sz="4700" kern="1200">
                <a:solidFill>
                  <a:schemeClr val="bg1"/>
                </a:solidFill>
                <a:latin typeface="+mj-lt"/>
                <a:ea typeface="+mj-ea"/>
                <a:cs typeface="+mj-cs"/>
              </a:rPr>
              <a:t>Packing the Cooler</a:t>
            </a:r>
          </a:p>
        </p:txBody>
      </p:sp>
      <p:pic>
        <p:nvPicPr>
          <p:cNvPr id="12291" name="Picture 3">
            <a:extLst>
              <a:ext uri="{FF2B5EF4-FFF2-40B4-BE49-F238E27FC236}">
                <a16:creationId xmlns:a16="http://schemas.microsoft.com/office/drawing/2014/main" id="{CF3AC330-238C-4DC0-9E2C-71C1C685C824}"/>
              </a:ext>
            </a:extLst>
          </p:cNvPr>
          <p:cNvPicPr>
            <a:picLocks noChangeAspect="1"/>
          </p:cNvPicPr>
          <p:nvPr/>
        </p:nvPicPr>
        <p:blipFill>
          <a:blip r:embed="rId2">
            <a:extLst>
              <a:ext uri="{28A0092B-C50C-407E-A947-70E740481C1C}">
                <a14:useLocalDpi xmlns:a14="http://schemas.microsoft.com/office/drawing/2010/main" val="0"/>
              </a:ext>
            </a:extLst>
          </a:blip>
          <a:srcRect l="22414" t="24660" r="8620" b="8371"/>
          <a:stretch>
            <a:fillRect/>
          </a:stretch>
        </p:blipFill>
        <p:spPr bwMode="auto">
          <a:xfrm>
            <a:off x="1474959" y="2139351"/>
            <a:ext cx="6194081" cy="416519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childTnLst>
                                    <p:set>
                                      <p:cBhvr>
                                        <p:cTn id="6" dur="1" fill="hold">
                                          <p:stCondLst>
                                            <p:cond delay="0"/>
                                          </p:stCondLst>
                                        </p:cTn>
                                        <p:tgtEl>
                                          <p:spTgt spid="12291"/>
                                        </p:tgtEl>
                                        <p:attrNameLst>
                                          <p:attrName>style.visibility</p:attrName>
                                        </p:attrNameLst>
                                      </p:cBhvr>
                                      <p:to>
                                        <p:strVal val="visible"/>
                                      </p:to>
                                    </p:set>
                                    <p:anim calcmode="lin" valueType="num">
                                      <p:cBhvr>
                                        <p:cTn id="7" dur="1000" fill="hold"/>
                                        <p:tgtEl>
                                          <p:spTgt spid="12291"/>
                                        </p:tgtEl>
                                        <p:attrNameLst>
                                          <p:attrName>ppt_w</p:attrName>
                                        </p:attrNameLst>
                                      </p:cBhvr>
                                      <p:tavLst>
                                        <p:tav tm="0">
                                          <p:val>
                                            <p:fltVal val="0"/>
                                          </p:val>
                                        </p:tav>
                                        <p:tav tm="100000">
                                          <p:val>
                                            <p:strVal val="#ppt_w"/>
                                          </p:val>
                                        </p:tav>
                                      </p:tavLst>
                                    </p:anim>
                                    <p:anim calcmode="lin" valueType="num">
                                      <p:cBhvr>
                                        <p:cTn id="8" dur="1000" fill="hold"/>
                                        <p:tgtEl>
                                          <p:spTgt spid="12291"/>
                                        </p:tgtEl>
                                        <p:attrNameLst>
                                          <p:attrName>ppt_h</p:attrName>
                                        </p:attrNameLst>
                                      </p:cBhvr>
                                      <p:tavLst>
                                        <p:tav tm="0">
                                          <p:val>
                                            <p:fltVal val="0"/>
                                          </p:val>
                                        </p:tav>
                                        <p:tav tm="100000">
                                          <p:val>
                                            <p:strVal val="#ppt_h"/>
                                          </p:val>
                                        </p:tav>
                                      </p:tavLst>
                                    </p:anim>
                                    <p:anim calcmode="lin" valueType="num">
                                      <p:cBhvr>
                                        <p:cTn id="9" dur="1000" fill="hold"/>
                                        <p:tgtEl>
                                          <p:spTgt spid="12291"/>
                                        </p:tgtEl>
                                        <p:attrNameLst>
                                          <p:attrName>style.rotation</p:attrName>
                                        </p:attrNameLst>
                                      </p:cBhvr>
                                      <p:tavLst>
                                        <p:tav tm="0">
                                          <p:val>
                                            <p:fltVal val="90"/>
                                          </p:val>
                                        </p:tav>
                                        <p:tav tm="100000">
                                          <p:val>
                                            <p:fltVal val="0"/>
                                          </p:val>
                                        </p:tav>
                                      </p:tavLst>
                                    </p:anim>
                                    <p:animEffect transition="in" filter="fade">
                                      <p:cBhvr>
                                        <p:cTn id="10" dur="1000"/>
                                        <p:tgtEl>
                                          <p:spTgt spid="122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6713</TotalTime>
  <Words>424</Words>
  <Application>Microsoft Office PowerPoint</Application>
  <PresentationFormat>On-screen Show (4:3)</PresentationFormat>
  <Paragraphs>41</Paragraphs>
  <Slides>11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Calibri</vt:lpstr>
      <vt:lpstr>Century Gothic</vt:lpstr>
      <vt:lpstr>Lucida Sans Unicode</vt:lpstr>
      <vt:lpstr>Maiandra GD</vt:lpstr>
      <vt:lpstr>Raleway</vt:lpstr>
      <vt:lpstr>Times New Roman</vt:lpstr>
      <vt:lpstr>Wingdings 3</vt:lpstr>
      <vt:lpstr>Default Design</vt:lpstr>
      <vt:lpstr>Laboratory Sample Ordering  &amp; Submission</vt:lpstr>
      <vt:lpstr>Ordering Your Sample Kit</vt:lpstr>
      <vt:lpstr>Example Sample Bottles &amp; Jars</vt:lpstr>
      <vt:lpstr>Example Sample Kit Contents</vt:lpstr>
      <vt:lpstr>Sample Labels</vt:lpstr>
      <vt:lpstr>Chain of Custody</vt:lpstr>
      <vt:lpstr>Chain of Custody</vt:lpstr>
      <vt:lpstr>Packing the Cooler</vt:lpstr>
      <vt:lpstr>Packing the Cooler</vt:lpstr>
      <vt:lpstr>Packing the Cooler</vt:lpstr>
      <vt:lpstr>Tips for Packing the Cooler</vt:lpstr>
    </vt:vector>
  </TitlesOfParts>
  <Company>Alaska Soil and Water Conservation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Watershed Stewardship</dc:title>
  <dc:creator>Lisa Ferber</dc:creator>
  <cp:lastModifiedBy>Sean Peterson</cp:lastModifiedBy>
  <cp:revision>301</cp:revision>
  <cp:lastPrinted>2021-10-13T21:02:39Z</cp:lastPrinted>
  <dcterms:created xsi:type="dcterms:W3CDTF">2004-07-23T21:02:46Z</dcterms:created>
  <dcterms:modified xsi:type="dcterms:W3CDTF">2024-01-02T19:02:15Z</dcterms:modified>
</cp:coreProperties>
</file>